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24"/>
  </p:notesMasterIdLst>
  <p:sldIdLst>
    <p:sldId id="256" r:id="rId6"/>
    <p:sldId id="1224" r:id="rId7"/>
    <p:sldId id="1234" r:id="rId8"/>
    <p:sldId id="1235" r:id="rId9"/>
    <p:sldId id="257" r:id="rId10"/>
    <p:sldId id="484" r:id="rId11"/>
    <p:sldId id="259" r:id="rId12"/>
    <p:sldId id="273" r:id="rId13"/>
    <p:sldId id="260" r:id="rId14"/>
    <p:sldId id="1227" r:id="rId15"/>
    <p:sldId id="1228" r:id="rId16"/>
    <p:sldId id="1229" r:id="rId17"/>
    <p:sldId id="1236" r:id="rId18"/>
    <p:sldId id="274" r:id="rId19"/>
    <p:sldId id="266" r:id="rId20"/>
    <p:sldId id="263" r:id="rId21"/>
    <p:sldId id="265" r:id="rId22"/>
    <p:sldId id="272" r:id="rId23"/>
  </p:sldIdLst>
  <p:sldSz cx="12192000" cy="6858000"/>
  <p:notesSz cx="12192000" cy="6858000"/>
  <p:defaultTextStyle>
    <a:defPPr>
      <a:defRPr lang="it-IT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AF7769-1F13-4A67-BED7-E44CCB940DC8}" v="216" dt="2025-10-20T11:36:33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6549"/>
  </p:normalViewPr>
  <p:slideViewPr>
    <p:cSldViewPr>
      <p:cViewPr varScale="1">
        <p:scale>
          <a:sx n="101" d="100"/>
          <a:sy n="101" d="100"/>
        </p:scale>
        <p:origin x="9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 Brils" userId="9d61e5a6-ed41-4943-9665-9395611bd838" providerId="ADAL" clId="{8EAF7769-1F13-4A67-BED7-E44CCB940DC8}"/>
    <pc:docChg chg="undo custSel addSld delSld modSld sldOrd modMainMaster">
      <pc:chgData name="Jos Brils" userId="9d61e5a6-ed41-4943-9665-9395611bd838" providerId="ADAL" clId="{8EAF7769-1F13-4A67-BED7-E44CCB940DC8}" dt="2025-10-20T11:37:33.141" v="2396" actId="2711"/>
      <pc:docMkLst>
        <pc:docMk/>
      </pc:docMkLst>
      <pc:sldChg chg="addSp delSp modSp mod">
        <pc:chgData name="Jos Brils" userId="9d61e5a6-ed41-4943-9665-9395611bd838" providerId="ADAL" clId="{8EAF7769-1F13-4A67-BED7-E44CCB940DC8}" dt="2025-10-20T11:19:23.634" v="2156" actId="478"/>
        <pc:sldMkLst>
          <pc:docMk/>
          <pc:sldMk cId="0" sldId="256"/>
        </pc:sldMkLst>
        <pc:spChg chg="mod">
          <ac:chgData name="Jos Brils" userId="9d61e5a6-ed41-4943-9665-9395611bd838" providerId="ADAL" clId="{8EAF7769-1F13-4A67-BED7-E44CCB940DC8}" dt="2025-10-20T08:15:09.346" v="305" actId="14100"/>
          <ac:spMkLst>
            <pc:docMk/>
            <pc:sldMk cId="0" sldId="256"/>
            <ac:spMk id="32" creationId="{00000000-0000-0000-0000-000000000000}"/>
          </ac:spMkLst>
        </pc:spChg>
        <pc:spChg chg="mod">
          <ac:chgData name="Jos Brils" userId="9d61e5a6-ed41-4943-9665-9395611bd838" providerId="ADAL" clId="{8EAF7769-1F13-4A67-BED7-E44CCB940DC8}" dt="2025-10-20T11:18:59.209" v="2154" actId="207"/>
          <ac:spMkLst>
            <pc:docMk/>
            <pc:sldMk cId="0" sldId="256"/>
            <ac:spMk id="54" creationId="{00000000-0000-0000-0000-000000000000}"/>
          </ac:spMkLst>
        </pc:spChg>
        <pc:spChg chg="mod">
          <ac:chgData name="Jos Brils" userId="9d61e5a6-ed41-4943-9665-9395611bd838" providerId="ADAL" clId="{8EAF7769-1F13-4A67-BED7-E44CCB940DC8}" dt="2025-10-20T11:19:09.723" v="2155" actId="207"/>
          <ac:spMkLst>
            <pc:docMk/>
            <pc:sldMk cId="0" sldId="256"/>
            <ac:spMk id="56" creationId="{00000000-0000-0000-0000-000000000000}"/>
          </ac:spMkLst>
        </pc:spChg>
        <pc:picChg chg="mod">
          <ac:chgData name="Jos Brils" userId="9d61e5a6-ed41-4943-9665-9395611bd838" providerId="ADAL" clId="{8EAF7769-1F13-4A67-BED7-E44CCB940DC8}" dt="2025-10-20T08:24:09.126" v="376" actId="1035"/>
          <ac:picMkLst>
            <pc:docMk/>
            <pc:sldMk cId="0" sldId="256"/>
            <ac:picMk id="2" creationId="{0CA3167A-4421-1157-A262-25695406E445}"/>
          </ac:picMkLst>
        </pc:picChg>
        <pc:picChg chg="add mod">
          <ac:chgData name="Jos Brils" userId="9d61e5a6-ed41-4943-9665-9395611bd838" providerId="ADAL" clId="{8EAF7769-1F13-4A67-BED7-E44CCB940DC8}" dt="2025-10-20T08:11:44.226" v="155" actId="1035"/>
          <ac:picMkLst>
            <pc:docMk/>
            <pc:sldMk cId="0" sldId="256"/>
            <ac:picMk id="3" creationId="{99AFEFC0-2528-1EE3-6129-A892882FFF8F}"/>
          </ac:picMkLst>
        </pc:picChg>
        <pc:picChg chg="mod">
          <ac:chgData name="Jos Brils" userId="9d61e5a6-ed41-4943-9665-9395611bd838" providerId="ADAL" clId="{8EAF7769-1F13-4A67-BED7-E44CCB940DC8}" dt="2025-10-20T08:11:49.876" v="165" actId="1035"/>
          <ac:picMkLst>
            <pc:docMk/>
            <pc:sldMk cId="0" sldId="256"/>
            <ac:picMk id="11" creationId="{00000000-0000-0000-0000-000000000000}"/>
          </ac:picMkLst>
        </pc:picChg>
        <pc:picChg chg="del">
          <ac:chgData name="Jos Brils" userId="9d61e5a6-ed41-4943-9665-9395611bd838" providerId="ADAL" clId="{8EAF7769-1F13-4A67-BED7-E44CCB940DC8}" dt="2025-10-20T11:19:23.634" v="2156" actId="478"/>
          <ac:picMkLst>
            <pc:docMk/>
            <pc:sldMk cId="0" sldId="256"/>
            <ac:picMk id="30" creationId="{00000000-0000-0000-0000-000000000000}"/>
          </ac:picMkLst>
        </pc:picChg>
      </pc:sldChg>
      <pc:sldChg chg="delSp add mod">
        <pc:chgData name="Jos Brils" userId="9d61e5a6-ed41-4943-9665-9395611bd838" providerId="ADAL" clId="{8EAF7769-1F13-4A67-BED7-E44CCB940DC8}" dt="2025-10-20T08:19:52.163" v="357" actId="478"/>
        <pc:sldMkLst>
          <pc:docMk/>
          <pc:sldMk cId="0" sldId="257"/>
        </pc:sldMkLst>
        <pc:picChg chg="del">
          <ac:chgData name="Jos Brils" userId="9d61e5a6-ed41-4943-9665-9395611bd838" providerId="ADAL" clId="{8EAF7769-1F13-4A67-BED7-E44CCB940DC8}" dt="2025-10-20T08:19:52.163" v="357" actId="478"/>
          <ac:picMkLst>
            <pc:docMk/>
            <pc:sldMk cId="0" sldId="257"/>
            <ac:picMk id="11" creationId="{00000000-0000-0000-0000-000000000000}"/>
          </ac:picMkLst>
        </pc:picChg>
      </pc:sldChg>
      <pc:sldChg chg="modSp add mod setBg">
        <pc:chgData name="Jos Brils" userId="9d61e5a6-ed41-4943-9665-9395611bd838" providerId="ADAL" clId="{8EAF7769-1F13-4A67-BED7-E44CCB940DC8}" dt="2025-10-20T11:33:08.649" v="2341" actId="790"/>
        <pc:sldMkLst>
          <pc:docMk/>
          <pc:sldMk cId="0" sldId="259"/>
        </pc:sldMkLst>
        <pc:spChg chg="mod">
          <ac:chgData name="Jos Brils" userId="9d61e5a6-ed41-4943-9665-9395611bd838" providerId="ADAL" clId="{8EAF7769-1F13-4A67-BED7-E44CCB940DC8}" dt="2025-10-20T11:33:08.649" v="2341" actId="790"/>
          <ac:spMkLst>
            <pc:docMk/>
            <pc:sldMk cId="0" sldId="259"/>
            <ac:spMk id="8" creationId="{00000000-0000-0000-0000-000000000000}"/>
          </ac:spMkLst>
        </pc:spChg>
        <pc:spChg chg="mod">
          <ac:chgData name="Jos Brils" userId="9d61e5a6-ed41-4943-9665-9395611bd838" providerId="ADAL" clId="{8EAF7769-1F13-4A67-BED7-E44CCB940DC8}" dt="2025-10-20T11:32:53.027" v="2340" actId="790"/>
          <ac:spMkLst>
            <pc:docMk/>
            <pc:sldMk cId="0" sldId="259"/>
            <ac:spMk id="20" creationId="{00000000-0000-0000-0000-000000000000}"/>
          </ac:spMkLst>
        </pc:spChg>
        <pc:picChg chg="mod">
          <ac:chgData name="Jos Brils" userId="9d61e5a6-ed41-4943-9665-9395611bd838" providerId="ADAL" clId="{8EAF7769-1F13-4A67-BED7-E44CCB940DC8}" dt="2025-10-20T08:19:41.147" v="356" actId="1035"/>
          <ac:picMkLst>
            <pc:docMk/>
            <pc:sldMk cId="0" sldId="259"/>
            <ac:picMk id="9" creationId="{00000000-0000-0000-0000-000000000000}"/>
          </ac:picMkLst>
        </pc:picChg>
      </pc:sldChg>
      <pc:sldChg chg="addSp delSp modSp mod">
        <pc:chgData name="Jos Brils" userId="9d61e5a6-ed41-4943-9665-9395611bd838" providerId="ADAL" clId="{8EAF7769-1F13-4A67-BED7-E44CCB940DC8}" dt="2025-10-20T11:36:33.387" v="2393" actId="20577"/>
        <pc:sldMkLst>
          <pc:docMk/>
          <pc:sldMk cId="0" sldId="260"/>
        </pc:sldMkLst>
        <pc:spChg chg="mod">
          <ac:chgData name="Jos Brils" userId="9d61e5a6-ed41-4943-9665-9395611bd838" providerId="ADAL" clId="{8EAF7769-1F13-4A67-BED7-E44CCB940DC8}" dt="2025-10-20T11:36:33.387" v="2393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Jos Brils" userId="9d61e5a6-ed41-4943-9665-9395611bd838" providerId="ADAL" clId="{8EAF7769-1F13-4A67-BED7-E44CCB940DC8}" dt="2025-10-20T11:25:42.245" v="2201" actId="1037"/>
          <ac:spMkLst>
            <pc:docMk/>
            <pc:sldMk cId="0" sldId="260"/>
            <ac:spMk id="7" creationId="{34825640-ED9F-7AA4-2E58-332DFCFE2AFC}"/>
          </ac:spMkLst>
        </pc:spChg>
        <pc:spChg chg="mod">
          <ac:chgData name="Jos Brils" userId="9d61e5a6-ed41-4943-9665-9395611bd838" providerId="ADAL" clId="{8EAF7769-1F13-4A67-BED7-E44CCB940DC8}" dt="2025-10-20T11:26:04.021" v="2213" actId="1037"/>
          <ac:spMkLst>
            <pc:docMk/>
            <pc:sldMk cId="0" sldId="260"/>
            <ac:spMk id="8" creationId="{7BA6A373-D24A-9EEA-3AFF-4EE65F669E49}"/>
          </ac:spMkLst>
        </pc:spChg>
        <pc:grpChg chg="mod">
          <ac:chgData name="Jos Brils" userId="9d61e5a6-ed41-4943-9665-9395611bd838" providerId="ADAL" clId="{8EAF7769-1F13-4A67-BED7-E44CCB940DC8}" dt="2025-10-20T11:25:28.281" v="2185" actId="1038"/>
          <ac:grpSpMkLst>
            <pc:docMk/>
            <pc:sldMk cId="0" sldId="260"/>
            <ac:grpSpMk id="9" creationId="{00000000-0000-0000-0000-000000000000}"/>
          </ac:grpSpMkLst>
        </pc:grpChg>
        <pc:picChg chg="add del mod">
          <ac:chgData name="Jos Brils" userId="9d61e5a6-ed41-4943-9665-9395611bd838" providerId="ADAL" clId="{8EAF7769-1F13-4A67-BED7-E44CCB940DC8}" dt="2025-10-20T08:29:06.821" v="673" actId="478"/>
          <ac:picMkLst>
            <pc:docMk/>
            <pc:sldMk cId="0" sldId="260"/>
            <ac:picMk id="12" creationId="{AD0DE534-44B8-1BA1-007C-C1B2550B6707}"/>
          </ac:picMkLst>
        </pc:picChg>
        <pc:picChg chg="del">
          <ac:chgData name="Jos Brils" userId="9d61e5a6-ed41-4943-9665-9395611bd838" providerId="ADAL" clId="{8EAF7769-1F13-4A67-BED7-E44CCB940DC8}" dt="2025-10-20T08:12:17.533" v="170" actId="478"/>
          <ac:picMkLst>
            <pc:docMk/>
            <pc:sldMk cId="0" sldId="260"/>
            <ac:picMk id="1560148716" creationId="{00000000-0000-0000-0000-000000000000}"/>
          </ac:picMkLst>
        </pc:picChg>
        <pc:cxnChg chg="mod">
          <ac:chgData name="Jos Brils" userId="9d61e5a6-ed41-4943-9665-9395611bd838" providerId="ADAL" clId="{8EAF7769-1F13-4A67-BED7-E44CCB940DC8}" dt="2025-10-20T11:26:04.021" v="2213" actId="1037"/>
          <ac:cxnSpMkLst>
            <pc:docMk/>
            <pc:sldMk cId="0" sldId="260"/>
            <ac:cxnSpMk id="13" creationId="{EA7F9CD0-A782-EAB6-229E-197A7C550CF3}"/>
          </ac:cxnSpMkLst>
        </pc:cxnChg>
        <pc:cxnChg chg="mod">
          <ac:chgData name="Jos Brils" userId="9d61e5a6-ed41-4943-9665-9395611bd838" providerId="ADAL" clId="{8EAF7769-1F13-4A67-BED7-E44CCB940DC8}" dt="2025-10-20T11:26:04.021" v="2213" actId="1037"/>
          <ac:cxnSpMkLst>
            <pc:docMk/>
            <pc:sldMk cId="0" sldId="260"/>
            <ac:cxnSpMk id="17" creationId="{860A842B-7A23-AD63-FA6F-DD739861322F}"/>
          </ac:cxnSpMkLst>
        </pc:cxnChg>
        <pc:cxnChg chg="mod">
          <ac:chgData name="Jos Brils" userId="9d61e5a6-ed41-4943-9665-9395611bd838" providerId="ADAL" clId="{8EAF7769-1F13-4A67-BED7-E44CCB940DC8}" dt="2025-10-20T11:26:10.784" v="2214" actId="14100"/>
          <ac:cxnSpMkLst>
            <pc:docMk/>
            <pc:sldMk cId="0" sldId="260"/>
            <ac:cxnSpMk id="29" creationId="{E3336872-1409-91CB-CA0A-F9A3835D3ACE}"/>
          </ac:cxnSpMkLst>
        </pc:cxnChg>
      </pc:sldChg>
      <pc:sldChg chg="addSp delSp modSp add mod modAnim">
        <pc:chgData name="Jos Brils" userId="9d61e5a6-ed41-4943-9665-9395611bd838" providerId="ADAL" clId="{8EAF7769-1F13-4A67-BED7-E44CCB940DC8}" dt="2025-10-20T11:34:38.791" v="2391" actId="20577"/>
        <pc:sldMkLst>
          <pc:docMk/>
          <pc:sldMk cId="0" sldId="263"/>
        </pc:sldMkLst>
        <pc:spChg chg="add del mod">
          <ac:chgData name="Jos Brils" userId="9d61e5a6-ed41-4943-9665-9395611bd838" providerId="ADAL" clId="{8EAF7769-1F13-4A67-BED7-E44CCB940DC8}" dt="2025-10-20T11:17:00.900" v="2055" actId="478"/>
          <ac:spMkLst>
            <pc:docMk/>
            <pc:sldMk cId="0" sldId="263"/>
            <ac:spMk id="3" creationId="{A2FEE84C-C552-E860-A78D-B10A9C15FD06}"/>
          </ac:spMkLst>
        </pc:spChg>
        <pc:spChg chg="add mod">
          <ac:chgData name="Jos Brils" userId="9d61e5a6-ed41-4943-9665-9395611bd838" providerId="ADAL" clId="{8EAF7769-1F13-4A67-BED7-E44CCB940DC8}" dt="2025-10-20T11:18:12.283" v="2148" actId="14100"/>
          <ac:spMkLst>
            <pc:docMk/>
            <pc:sldMk cId="0" sldId="263"/>
            <ac:spMk id="4" creationId="{D1BF011D-E356-C42C-F153-008AE4930A3B}"/>
          </ac:spMkLst>
        </pc:spChg>
        <pc:spChg chg="add mod">
          <ac:chgData name="Jos Brils" userId="9d61e5a6-ed41-4943-9665-9395611bd838" providerId="ADAL" clId="{8EAF7769-1F13-4A67-BED7-E44CCB940DC8}" dt="2025-10-20T11:34:38.791" v="2391" actId="20577"/>
          <ac:spMkLst>
            <pc:docMk/>
            <pc:sldMk cId="0" sldId="263"/>
            <ac:spMk id="5" creationId="{967BC824-36BE-71F0-F798-A12A8FB13A28}"/>
          </ac:spMkLst>
        </pc:spChg>
        <pc:spChg chg="del topLvl">
          <ac:chgData name="Jos Brils" userId="9d61e5a6-ed41-4943-9665-9395611bd838" providerId="ADAL" clId="{8EAF7769-1F13-4A67-BED7-E44CCB940DC8}" dt="2025-10-20T11:14:24.782" v="1902" actId="478"/>
          <ac:spMkLst>
            <pc:docMk/>
            <pc:sldMk cId="0" sldId="263"/>
            <ac:spMk id="339" creationId="{00000000-0000-0000-0000-000000000000}"/>
          </ac:spMkLst>
        </pc:spChg>
        <pc:spChg chg="del topLvl">
          <ac:chgData name="Jos Brils" userId="9d61e5a6-ed41-4943-9665-9395611bd838" providerId="ADAL" clId="{8EAF7769-1F13-4A67-BED7-E44CCB940DC8}" dt="2025-10-20T11:14:17.529" v="1901" actId="478"/>
          <ac:spMkLst>
            <pc:docMk/>
            <pc:sldMk cId="0" sldId="263"/>
            <ac:spMk id="340" creationId="{00000000-0000-0000-0000-000000000000}"/>
          </ac:spMkLst>
        </pc:spChg>
        <pc:spChg chg="del mod">
          <ac:chgData name="Jos Brils" userId="9d61e5a6-ed41-4943-9665-9395611bd838" providerId="ADAL" clId="{8EAF7769-1F13-4A67-BED7-E44CCB940DC8}" dt="2025-10-20T11:16:56.769" v="2054" actId="478"/>
          <ac:spMkLst>
            <pc:docMk/>
            <pc:sldMk cId="0" sldId="263"/>
            <ac:spMk id="342" creationId="{00000000-0000-0000-0000-000000000000}"/>
          </ac:spMkLst>
        </pc:spChg>
        <pc:spChg chg="del">
          <ac:chgData name="Jos Brils" userId="9d61e5a6-ed41-4943-9665-9395611bd838" providerId="ADAL" clId="{8EAF7769-1F13-4A67-BED7-E44CCB940DC8}" dt="2025-10-20T11:15:05.252" v="1917" actId="478"/>
          <ac:spMkLst>
            <pc:docMk/>
            <pc:sldMk cId="0" sldId="263"/>
            <ac:spMk id="354" creationId="{00000000-0000-0000-0000-000000000000}"/>
          </ac:spMkLst>
        </pc:spChg>
        <pc:spChg chg="del">
          <ac:chgData name="Jos Brils" userId="9d61e5a6-ed41-4943-9665-9395611bd838" providerId="ADAL" clId="{8EAF7769-1F13-4A67-BED7-E44CCB940DC8}" dt="2025-10-20T11:15:56.866" v="1982" actId="478"/>
          <ac:spMkLst>
            <pc:docMk/>
            <pc:sldMk cId="0" sldId="263"/>
            <ac:spMk id="355" creationId="{00000000-0000-0000-0000-000000000000}"/>
          </ac:spMkLst>
        </pc:spChg>
        <pc:spChg chg="mod">
          <ac:chgData name="Jos Brils" userId="9d61e5a6-ed41-4943-9665-9395611bd838" providerId="ADAL" clId="{8EAF7769-1F13-4A67-BED7-E44CCB940DC8}" dt="2025-10-20T11:31:47.446" v="2336" actId="1037"/>
          <ac:spMkLst>
            <pc:docMk/>
            <pc:sldMk cId="0" sldId="263"/>
            <ac:spMk id="356" creationId="{00000000-0000-0000-0000-000000000000}"/>
          </ac:spMkLst>
        </pc:spChg>
        <pc:grpChg chg="del">
          <ac:chgData name="Jos Brils" userId="9d61e5a6-ed41-4943-9665-9395611bd838" providerId="ADAL" clId="{8EAF7769-1F13-4A67-BED7-E44CCB940DC8}" dt="2025-10-20T11:14:17.529" v="1901" actId="478"/>
          <ac:grpSpMkLst>
            <pc:docMk/>
            <pc:sldMk cId="0" sldId="263"/>
            <ac:grpSpMk id="336" creationId="{00000000-0000-0000-0000-000000000000}"/>
          </ac:grpSpMkLst>
        </pc:grpChg>
        <pc:grpChg chg="del topLvl">
          <ac:chgData name="Jos Brils" userId="9d61e5a6-ed41-4943-9665-9395611bd838" providerId="ADAL" clId="{8EAF7769-1F13-4A67-BED7-E44CCB940DC8}" dt="2025-10-20T11:14:24.782" v="1902" actId="478"/>
          <ac:grpSpMkLst>
            <pc:docMk/>
            <pc:sldMk cId="0" sldId="263"/>
            <ac:grpSpMk id="337" creationId="{00000000-0000-0000-0000-000000000000}"/>
          </ac:grpSpMkLst>
        </pc:grpChg>
        <pc:picChg chg="mod topLvl">
          <ac:chgData name="Jos Brils" userId="9d61e5a6-ed41-4943-9665-9395611bd838" providerId="ADAL" clId="{8EAF7769-1F13-4A67-BED7-E44CCB940DC8}" dt="2025-10-20T11:17:17.203" v="2071" actId="14100"/>
          <ac:picMkLst>
            <pc:docMk/>
            <pc:sldMk cId="0" sldId="263"/>
            <ac:picMk id="338" creationId="{00000000-0000-0000-0000-000000000000}"/>
          </ac:picMkLst>
        </pc:picChg>
        <pc:picChg chg="del">
          <ac:chgData name="Jos Brils" userId="9d61e5a6-ed41-4943-9665-9395611bd838" providerId="ADAL" clId="{8EAF7769-1F13-4A67-BED7-E44CCB940DC8}" dt="2025-10-20T11:14:31.932" v="1903" actId="478"/>
          <ac:picMkLst>
            <pc:docMk/>
            <pc:sldMk cId="0" sldId="263"/>
            <ac:picMk id="353" creationId="{00000000-0000-0000-0000-000000000000}"/>
          </ac:picMkLst>
        </pc:picChg>
      </pc:sldChg>
      <pc:sldChg chg="add">
        <pc:chgData name="Jos Brils" userId="9d61e5a6-ed41-4943-9665-9395611bd838" providerId="ADAL" clId="{8EAF7769-1F13-4A67-BED7-E44CCB940DC8}" dt="2025-10-20T11:20:24.144" v="2157"/>
        <pc:sldMkLst>
          <pc:docMk/>
          <pc:sldMk cId="0" sldId="265"/>
        </pc:sldMkLst>
      </pc:sldChg>
      <pc:sldChg chg="addSp delSp modSp add mod">
        <pc:chgData name="Jos Brils" userId="9d61e5a6-ed41-4943-9665-9395611bd838" providerId="ADAL" clId="{8EAF7769-1F13-4A67-BED7-E44CCB940DC8}" dt="2025-10-20T11:37:33.141" v="2396" actId="2711"/>
        <pc:sldMkLst>
          <pc:docMk/>
          <pc:sldMk cId="0" sldId="266"/>
        </pc:sldMkLst>
        <pc:spChg chg="add mod">
          <ac:chgData name="Jos Brils" userId="9d61e5a6-ed41-4943-9665-9395611bd838" providerId="ADAL" clId="{8EAF7769-1F13-4A67-BED7-E44CCB940DC8}" dt="2025-10-20T11:31:18.493" v="2316" actId="207"/>
          <ac:spMkLst>
            <pc:docMk/>
            <pc:sldMk cId="0" sldId="266"/>
            <ac:spMk id="3" creationId="{C34759A0-7C42-20A7-6C63-1A0E7AFE40D8}"/>
          </ac:spMkLst>
        </pc:spChg>
        <pc:spChg chg="add del mod">
          <ac:chgData name="Jos Brils" userId="9d61e5a6-ed41-4943-9665-9395611bd838" providerId="ADAL" clId="{8EAF7769-1F13-4A67-BED7-E44CCB940DC8}" dt="2025-10-20T11:30:34.026" v="2310" actId="478"/>
          <ac:spMkLst>
            <pc:docMk/>
            <pc:sldMk cId="0" sldId="266"/>
            <ac:spMk id="5" creationId="{333691D2-6D08-E818-1910-1422CC7C5FC8}"/>
          </ac:spMkLst>
        </pc:spChg>
        <pc:spChg chg="mod">
          <ac:chgData name="Jos Brils" userId="9d61e5a6-ed41-4943-9665-9395611bd838" providerId="ADAL" clId="{8EAF7769-1F13-4A67-BED7-E44CCB940DC8}" dt="2025-10-20T11:37:33.141" v="2396" actId="2711"/>
          <ac:spMkLst>
            <pc:docMk/>
            <pc:sldMk cId="0" sldId="266"/>
            <ac:spMk id="149" creationId="{00000000-0000-0000-0000-000000000000}"/>
          </ac:spMkLst>
        </pc:spChg>
        <pc:spChg chg="del">
          <ac:chgData name="Jos Brils" userId="9d61e5a6-ed41-4943-9665-9395611bd838" providerId="ADAL" clId="{8EAF7769-1F13-4A67-BED7-E44CCB940DC8}" dt="2025-10-20T11:30:28.543" v="2309" actId="478"/>
          <ac:spMkLst>
            <pc:docMk/>
            <pc:sldMk cId="0" sldId="266"/>
            <ac:spMk id="150" creationId="{00000000-0000-0000-0000-000000000000}"/>
          </ac:spMkLst>
        </pc:spChg>
        <pc:spChg chg="del">
          <ac:chgData name="Jos Brils" userId="9d61e5a6-ed41-4943-9665-9395611bd838" providerId="ADAL" clId="{8EAF7769-1F13-4A67-BED7-E44CCB940DC8}" dt="2025-10-20T11:30:04.070" v="2291" actId="478"/>
          <ac:spMkLst>
            <pc:docMk/>
            <pc:sldMk cId="0" sldId="266"/>
            <ac:spMk id="161" creationId="{00000000-0000-0000-0000-000000000000}"/>
          </ac:spMkLst>
        </pc:spChg>
      </pc:sldChg>
      <pc:sldChg chg="addSp delSp modSp mod">
        <pc:chgData name="Jos Brils" userId="9d61e5a6-ed41-4943-9665-9395611bd838" providerId="ADAL" clId="{8EAF7769-1F13-4A67-BED7-E44CCB940DC8}" dt="2025-10-20T11:13:13.986" v="1898" actId="1037"/>
        <pc:sldMkLst>
          <pc:docMk/>
          <pc:sldMk cId="0" sldId="272"/>
        </pc:sldMkLst>
        <pc:spChg chg="mod">
          <ac:chgData name="Jos Brils" userId="9d61e5a6-ed41-4943-9665-9395611bd838" providerId="ADAL" clId="{8EAF7769-1F13-4A67-BED7-E44CCB940DC8}" dt="2025-10-20T11:12:43.666" v="1805" actId="1038"/>
          <ac:spMkLst>
            <pc:docMk/>
            <pc:sldMk cId="0" sldId="272"/>
            <ac:spMk id="4" creationId="{00000000-0000-0000-0000-000000000000}"/>
          </ac:spMkLst>
        </pc:spChg>
        <pc:spChg chg="mod">
          <ac:chgData name="Jos Brils" userId="9d61e5a6-ed41-4943-9665-9395611bd838" providerId="ADAL" clId="{8EAF7769-1F13-4A67-BED7-E44CCB940DC8}" dt="2025-10-20T11:12:50.913" v="1856" actId="1037"/>
          <ac:spMkLst>
            <pc:docMk/>
            <pc:sldMk cId="0" sldId="272"/>
            <ac:spMk id="10" creationId="{AD2159A4-073B-C709-41FA-0ABD68C5514C}"/>
          </ac:spMkLst>
        </pc:spChg>
        <pc:spChg chg="add mod">
          <ac:chgData name="Jos Brils" userId="9d61e5a6-ed41-4943-9665-9395611bd838" providerId="ADAL" clId="{8EAF7769-1F13-4A67-BED7-E44CCB940DC8}" dt="2025-10-20T11:13:13.986" v="1898" actId="1037"/>
          <ac:spMkLst>
            <pc:docMk/>
            <pc:sldMk cId="0" sldId="272"/>
            <ac:spMk id="11" creationId="{F4A7F46B-8153-106C-64C8-36D3B1D115B8}"/>
          </ac:spMkLst>
        </pc:spChg>
        <pc:spChg chg="del topLvl">
          <ac:chgData name="Jos Brils" userId="9d61e5a6-ed41-4943-9665-9395611bd838" providerId="ADAL" clId="{8EAF7769-1F13-4A67-BED7-E44CCB940DC8}" dt="2025-10-20T11:12:02.601" v="1679" actId="478"/>
          <ac:spMkLst>
            <pc:docMk/>
            <pc:sldMk cId="0" sldId="272"/>
            <ac:spMk id="18" creationId="{00000000-0000-0000-0000-000000000000}"/>
          </ac:spMkLst>
        </pc:spChg>
        <pc:spChg chg="mod topLvl">
          <ac:chgData name="Jos Brils" userId="9d61e5a6-ed41-4943-9665-9395611bd838" providerId="ADAL" clId="{8EAF7769-1F13-4A67-BED7-E44CCB940DC8}" dt="2025-10-20T11:12:33.703" v="1754" actId="1037"/>
          <ac:spMkLst>
            <pc:docMk/>
            <pc:sldMk cId="0" sldId="272"/>
            <ac:spMk id="19" creationId="{00000000-0000-0000-0000-000000000000}"/>
          </ac:spMkLst>
        </pc:spChg>
        <pc:spChg chg="mod">
          <ac:chgData name="Jos Brils" userId="9d61e5a6-ed41-4943-9665-9395611bd838" providerId="ADAL" clId="{8EAF7769-1F13-4A67-BED7-E44CCB940DC8}" dt="2025-10-20T11:12:21.246" v="1701" actId="207"/>
          <ac:spMkLst>
            <pc:docMk/>
            <pc:sldMk cId="0" sldId="272"/>
            <ac:spMk id="23" creationId="{00000000-0000-0000-0000-000000000000}"/>
          </ac:spMkLst>
        </pc:spChg>
        <pc:grpChg chg="del">
          <ac:chgData name="Jos Brils" userId="9d61e5a6-ed41-4943-9665-9395611bd838" providerId="ADAL" clId="{8EAF7769-1F13-4A67-BED7-E44CCB940DC8}" dt="2025-10-20T11:12:02.601" v="1679" actId="478"/>
          <ac:grpSpMkLst>
            <pc:docMk/>
            <pc:sldMk cId="0" sldId="272"/>
            <ac:grpSpMk id="2" creationId="{00000000-0000-0000-0000-000000000000}"/>
          </ac:grpSpMkLst>
        </pc:grpChg>
        <pc:picChg chg="add mod">
          <ac:chgData name="Jos Brils" userId="9d61e5a6-ed41-4943-9665-9395611bd838" providerId="ADAL" clId="{8EAF7769-1F13-4A67-BED7-E44CCB940DC8}" dt="2025-10-20T11:10:26.756" v="1617" actId="1037"/>
          <ac:picMkLst>
            <pc:docMk/>
            <pc:sldMk cId="0" sldId="272"/>
            <ac:picMk id="5" creationId="{FE4E8542-4C6F-17EF-32CE-FEEC9EE9A3D6}"/>
          </ac:picMkLst>
        </pc:picChg>
        <pc:picChg chg="mod">
          <ac:chgData name="Jos Brils" userId="9d61e5a6-ed41-4943-9665-9395611bd838" providerId="ADAL" clId="{8EAF7769-1F13-4A67-BED7-E44CCB940DC8}" dt="2025-10-20T11:10:34.180" v="1618" actId="1036"/>
          <ac:picMkLst>
            <pc:docMk/>
            <pc:sldMk cId="0" sldId="272"/>
            <ac:picMk id="8" creationId="{20AA929A-492C-7878-9AC6-24BD9C87A2CF}"/>
          </ac:picMkLst>
        </pc:picChg>
      </pc:sldChg>
      <pc:sldChg chg="addSp delSp modSp mod ord">
        <pc:chgData name="Jos Brils" userId="9d61e5a6-ed41-4943-9665-9395611bd838" providerId="ADAL" clId="{8EAF7769-1F13-4A67-BED7-E44CCB940DC8}" dt="2025-10-20T11:32:39.063" v="2339" actId="255"/>
        <pc:sldMkLst>
          <pc:docMk/>
          <pc:sldMk cId="1165472594" sldId="273"/>
        </pc:sldMkLst>
        <pc:spChg chg="mod">
          <ac:chgData name="Jos Brils" userId="9d61e5a6-ed41-4943-9665-9395611bd838" providerId="ADAL" clId="{8EAF7769-1F13-4A67-BED7-E44CCB940DC8}" dt="2025-10-20T11:32:39.063" v="2339" actId="255"/>
          <ac:spMkLst>
            <pc:docMk/>
            <pc:sldMk cId="1165472594" sldId="273"/>
            <ac:spMk id="2" creationId="{E36C4A49-F746-429E-BF13-C567D9C2553F}"/>
          </ac:spMkLst>
        </pc:spChg>
        <pc:spChg chg="mod">
          <ac:chgData name="Jos Brils" userId="9d61e5a6-ed41-4943-9665-9395611bd838" providerId="ADAL" clId="{8EAF7769-1F13-4A67-BED7-E44CCB940DC8}" dt="2025-10-20T08:12:50.563" v="269" actId="1038"/>
          <ac:spMkLst>
            <pc:docMk/>
            <pc:sldMk cId="1165472594" sldId="273"/>
            <ac:spMk id="5" creationId="{34E740F8-C2B0-0C69-50B1-79538FE10A1E}"/>
          </ac:spMkLst>
        </pc:spChg>
        <pc:spChg chg="del">
          <ac:chgData name="Jos Brils" userId="9d61e5a6-ed41-4943-9665-9395611bd838" providerId="ADAL" clId="{8EAF7769-1F13-4A67-BED7-E44CCB940DC8}" dt="2025-10-20T11:24:49.964" v="2164" actId="478"/>
          <ac:spMkLst>
            <pc:docMk/>
            <pc:sldMk cId="1165472594" sldId="273"/>
            <ac:spMk id="7" creationId="{946F8E08-F381-E30F-CB21-258FA310A242}"/>
          </ac:spMkLst>
        </pc:spChg>
        <pc:picChg chg="del">
          <ac:chgData name="Jos Brils" userId="9d61e5a6-ed41-4943-9665-9395611bd838" providerId="ADAL" clId="{8EAF7769-1F13-4A67-BED7-E44CCB940DC8}" dt="2025-10-20T08:12:54.124" v="270" actId="478"/>
          <ac:picMkLst>
            <pc:docMk/>
            <pc:sldMk cId="1165472594" sldId="273"/>
            <ac:picMk id="12" creationId="{B3114416-6A64-4DC3-2BD8-D3BDCD674DA1}"/>
          </ac:picMkLst>
        </pc:picChg>
        <pc:picChg chg="add mod">
          <ac:chgData name="Jos Brils" userId="9d61e5a6-ed41-4943-9665-9395611bd838" providerId="ADAL" clId="{8EAF7769-1F13-4A67-BED7-E44CCB940DC8}" dt="2025-10-20T08:12:29.338" v="171"/>
          <ac:picMkLst>
            <pc:docMk/>
            <pc:sldMk cId="1165472594" sldId="273"/>
            <ac:picMk id="14" creationId="{AA01764C-088D-EE84-CD92-24802E062BDB}"/>
          </ac:picMkLst>
        </pc:picChg>
        <pc:picChg chg="add del mod">
          <ac:chgData name="Jos Brils" userId="9d61e5a6-ed41-4943-9665-9395611bd838" providerId="ADAL" clId="{8EAF7769-1F13-4A67-BED7-E44CCB940DC8}" dt="2025-10-20T08:29:11.550" v="674" actId="478"/>
          <ac:picMkLst>
            <pc:docMk/>
            <pc:sldMk cId="1165472594" sldId="273"/>
            <ac:picMk id="15" creationId="{4D92D9D2-72A9-EABE-2349-6FE292BAC0AE}"/>
          </ac:picMkLst>
        </pc:picChg>
      </pc:sldChg>
      <pc:sldChg chg="addSp delSp modSp add mod delAnim modAnim">
        <pc:chgData name="Jos Brils" userId="9d61e5a6-ed41-4943-9665-9395611bd838" providerId="ADAL" clId="{8EAF7769-1F13-4A67-BED7-E44CCB940DC8}" dt="2025-10-20T11:07:03.159" v="1442"/>
        <pc:sldMkLst>
          <pc:docMk/>
          <pc:sldMk cId="3860042996" sldId="274"/>
        </pc:sldMkLst>
        <pc:spChg chg="add mod">
          <ac:chgData name="Jos Brils" userId="9d61e5a6-ed41-4943-9665-9395611bd838" providerId="ADAL" clId="{8EAF7769-1F13-4A67-BED7-E44CCB940DC8}" dt="2025-10-20T11:02:37.741" v="1148" actId="164"/>
          <ac:spMkLst>
            <pc:docMk/>
            <pc:sldMk cId="3860042996" sldId="274"/>
            <ac:spMk id="6" creationId="{570E006D-B016-271F-B2B1-E48AD2CA808F}"/>
          </ac:spMkLst>
        </pc:spChg>
        <pc:spChg chg="mod">
          <ac:chgData name="Jos Brils" userId="9d61e5a6-ed41-4943-9665-9395611bd838" providerId="ADAL" clId="{8EAF7769-1F13-4A67-BED7-E44CCB940DC8}" dt="2025-10-20T11:02:06.141" v="1130" actId="20577"/>
          <ac:spMkLst>
            <pc:docMk/>
            <pc:sldMk cId="3860042996" sldId="274"/>
            <ac:spMk id="9" creationId="{0C34ECD4-2149-6273-BD2D-F72D838355C8}"/>
          </ac:spMkLst>
        </pc:spChg>
        <pc:spChg chg="add mod">
          <ac:chgData name="Jos Brils" userId="9d61e5a6-ed41-4943-9665-9395611bd838" providerId="ADAL" clId="{8EAF7769-1F13-4A67-BED7-E44CCB940DC8}" dt="2025-10-20T11:05:43.271" v="1408" actId="14100"/>
          <ac:spMkLst>
            <pc:docMk/>
            <pc:sldMk cId="3860042996" sldId="274"/>
            <ac:spMk id="10" creationId="{63D5BC93-82A7-957F-AA96-8BE49719FDE4}"/>
          </ac:spMkLst>
        </pc:spChg>
        <pc:spChg chg="add mod">
          <ac:chgData name="Jos Brils" userId="9d61e5a6-ed41-4943-9665-9395611bd838" providerId="ADAL" clId="{8EAF7769-1F13-4A67-BED7-E44CCB940DC8}" dt="2025-10-20T11:02:37.741" v="1148" actId="164"/>
          <ac:spMkLst>
            <pc:docMk/>
            <pc:sldMk cId="3860042996" sldId="274"/>
            <ac:spMk id="11" creationId="{26341A14-5778-840C-FA8D-6F8560C1FD39}"/>
          </ac:spMkLst>
        </pc:spChg>
        <pc:spChg chg="add mod">
          <ac:chgData name="Jos Brils" userId="9d61e5a6-ed41-4943-9665-9395611bd838" providerId="ADAL" clId="{8EAF7769-1F13-4A67-BED7-E44CCB940DC8}" dt="2025-10-20T11:03:52.924" v="1203" actId="1037"/>
          <ac:spMkLst>
            <pc:docMk/>
            <pc:sldMk cId="3860042996" sldId="274"/>
            <ac:spMk id="27" creationId="{89DF71A0-9B8E-DADE-9F10-A61C1C33085D}"/>
          </ac:spMkLst>
        </pc:spChg>
        <pc:spChg chg="add mod">
          <ac:chgData name="Jos Brils" userId="9d61e5a6-ed41-4943-9665-9395611bd838" providerId="ADAL" clId="{8EAF7769-1F13-4A67-BED7-E44CCB940DC8}" dt="2025-10-20T11:06:58.928" v="1441" actId="164"/>
          <ac:spMkLst>
            <pc:docMk/>
            <pc:sldMk cId="3860042996" sldId="274"/>
            <ac:spMk id="29" creationId="{6D9176EF-60C0-8711-4751-8904E39D3E49}"/>
          </ac:spMkLst>
        </pc:spChg>
        <pc:spChg chg="add mod">
          <ac:chgData name="Jos Brils" userId="9d61e5a6-ed41-4943-9665-9395611bd838" providerId="ADAL" clId="{8EAF7769-1F13-4A67-BED7-E44CCB940DC8}" dt="2025-10-20T11:06:58.928" v="1441" actId="164"/>
          <ac:spMkLst>
            <pc:docMk/>
            <pc:sldMk cId="3860042996" sldId="274"/>
            <ac:spMk id="30" creationId="{7510F355-E576-3D19-B367-8C68C8A37BA1}"/>
          </ac:spMkLst>
        </pc:spChg>
        <pc:spChg chg="add mod">
          <ac:chgData name="Jos Brils" userId="9d61e5a6-ed41-4943-9665-9395611bd838" providerId="ADAL" clId="{8EAF7769-1F13-4A67-BED7-E44CCB940DC8}" dt="2025-10-20T11:06:58.928" v="1441" actId="164"/>
          <ac:spMkLst>
            <pc:docMk/>
            <pc:sldMk cId="3860042996" sldId="274"/>
            <ac:spMk id="31" creationId="{D4250D7B-1866-FCA2-8AB6-D58098D98474}"/>
          </ac:spMkLst>
        </pc:spChg>
        <pc:spChg chg="add mod">
          <ac:chgData name="Jos Brils" userId="9d61e5a6-ed41-4943-9665-9395611bd838" providerId="ADAL" clId="{8EAF7769-1F13-4A67-BED7-E44CCB940DC8}" dt="2025-10-20T11:06:58.928" v="1441" actId="164"/>
          <ac:spMkLst>
            <pc:docMk/>
            <pc:sldMk cId="3860042996" sldId="274"/>
            <ac:spMk id="32" creationId="{14360286-A13B-1E6C-6D55-28206F98D921}"/>
          </ac:spMkLst>
        </pc:spChg>
        <pc:spChg chg="add mod">
          <ac:chgData name="Jos Brils" userId="9d61e5a6-ed41-4943-9665-9395611bd838" providerId="ADAL" clId="{8EAF7769-1F13-4A67-BED7-E44CCB940DC8}" dt="2025-10-20T11:06:58.928" v="1441" actId="164"/>
          <ac:spMkLst>
            <pc:docMk/>
            <pc:sldMk cId="3860042996" sldId="274"/>
            <ac:spMk id="33" creationId="{7B9C0334-3691-726D-AACF-2C1197E2F46D}"/>
          </ac:spMkLst>
        </pc:spChg>
        <pc:grpChg chg="del">
          <ac:chgData name="Jos Brils" userId="9d61e5a6-ed41-4943-9665-9395611bd838" providerId="ADAL" clId="{8EAF7769-1F13-4A67-BED7-E44CCB940DC8}" dt="2025-10-20T08:21:47.481" v="361" actId="478"/>
          <ac:grpSpMkLst>
            <pc:docMk/>
            <pc:sldMk cId="3860042996" sldId="274"/>
            <ac:grpSpMk id="24" creationId="{75682E17-6A87-6009-1C80-B4D043D72C4F}"/>
          </ac:grpSpMkLst>
        </pc:grpChg>
        <pc:grpChg chg="add mod">
          <ac:chgData name="Jos Brils" userId="9d61e5a6-ed41-4943-9665-9395611bd838" providerId="ADAL" clId="{8EAF7769-1F13-4A67-BED7-E44CCB940DC8}" dt="2025-10-20T11:02:37.741" v="1148" actId="164"/>
          <ac:grpSpMkLst>
            <pc:docMk/>
            <pc:sldMk cId="3860042996" sldId="274"/>
            <ac:grpSpMk id="28" creationId="{E84CBD5B-0A5A-3491-38DE-05FE27FE3D98}"/>
          </ac:grpSpMkLst>
        </pc:grpChg>
        <pc:grpChg chg="add mod">
          <ac:chgData name="Jos Brils" userId="9d61e5a6-ed41-4943-9665-9395611bd838" providerId="ADAL" clId="{8EAF7769-1F13-4A67-BED7-E44CCB940DC8}" dt="2025-10-20T11:06:58.928" v="1441" actId="164"/>
          <ac:grpSpMkLst>
            <pc:docMk/>
            <pc:sldMk cId="3860042996" sldId="274"/>
            <ac:grpSpMk id="34" creationId="{738931E5-487D-EAD0-BB91-9AEF8D98EA07}"/>
          </ac:grpSpMkLst>
        </pc:grpChg>
        <pc:picChg chg="add del">
          <ac:chgData name="Jos Brils" userId="9d61e5a6-ed41-4943-9665-9395611bd838" providerId="ADAL" clId="{8EAF7769-1F13-4A67-BED7-E44CCB940DC8}" dt="2025-10-20T08:21:44.148" v="360" actId="478"/>
          <ac:picMkLst>
            <pc:docMk/>
            <pc:sldMk cId="3860042996" sldId="274"/>
            <ac:picMk id="2" creationId="{4B269D03-33EF-D988-9716-1517D57DCB4A}"/>
          </ac:picMkLst>
        </pc:picChg>
        <pc:picChg chg="mod">
          <ac:chgData name="Jos Brils" userId="9d61e5a6-ed41-4943-9665-9395611bd838" providerId="ADAL" clId="{8EAF7769-1F13-4A67-BED7-E44CCB940DC8}" dt="2025-10-20T10:58:33.333" v="935" actId="1036"/>
          <ac:picMkLst>
            <pc:docMk/>
            <pc:sldMk cId="3860042996" sldId="274"/>
            <ac:picMk id="3" creationId="{397AB457-EA89-A353-F939-62161CF9BD0F}"/>
          </ac:picMkLst>
        </pc:picChg>
        <pc:picChg chg="add mod">
          <ac:chgData name="Jos Brils" userId="9d61e5a6-ed41-4943-9665-9395611bd838" providerId="ADAL" clId="{8EAF7769-1F13-4A67-BED7-E44CCB940DC8}" dt="2025-10-20T08:27:45.786" v="561" actId="1035"/>
          <ac:picMkLst>
            <pc:docMk/>
            <pc:sldMk cId="3860042996" sldId="274"/>
            <ac:picMk id="5" creationId="{C88E87FC-2F84-2234-9915-875C4BCA8AF7}"/>
          </ac:picMkLst>
        </pc:picChg>
        <pc:picChg chg="del">
          <ac:chgData name="Jos Brils" userId="9d61e5a6-ed41-4943-9665-9395611bd838" providerId="ADAL" clId="{8EAF7769-1F13-4A67-BED7-E44CCB940DC8}" dt="2025-10-20T08:27:07.761" v="403" actId="478"/>
          <ac:picMkLst>
            <pc:docMk/>
            <pc:sldMk cId="3860042996" sldId="274"/>
            <ac:picMk id="8" creationId="{3B227A54-E5AD-A271-4CEE-FC79E095F194}"/>
          </ac:picMkLst>
        </pc:picChg>
        <pc:picChg chg="mod">
          <ac:chgData name="Jos Brils" userId="9d61e5a6-ed41-4943-9665-9395611bd838" providerId="ADAL" clId="{8EAF7769-1F13-4A67-BED7-E44CCB940DC8}" dt="2025-10-20T10:58:29.441" v="925" actId="1035"/>
          <ac:picMkLst>
            <pc:docMk/>
            <pc:sldMk cId="3860042996" sldId="274"/>
            <ac:picMk id="26" creationId="{16943F90-6BE6-0F02-A10C-D6332A45C4A4}"/>
          </ac:picMkLst>
        </pc:picChg>
      </pc:sldChg>
      <pc:sldChg chg="add">
        <pc:chgData name="Jos Brils" userId="9d61e5a6-ed41-4943-9665-9395611bd838" providerId="ADAL" clId="{8EAF7769-1F13-4A67-BED7-E44CCB940DC8}" dt="2025-10-20T08:18:07.914" v="316"/>
        <pc:sldMkLst>
          <pc:docMk/>
          <pc:sldMk cId="1048904891" sldId="484"/>
        </pc:sldMkLst>
      </pc:sldChg>
      <pc:sldChg chg="add del">
        <pc:chgData name="Jos Brils" userId="9d61e5a6-ed41-4943-9665-9395611bd838" providerId="ADAL" clId="{8EAF7769-1F13-4A67-BED7-E44CCB940DC8}" dt="2025-10-20T08:34:11.483" v="690"/>
        <pc:sldMkLst>
          <pc:docMk/>
          <pc:sldMk cId="57923783" sldId="1224"/>
        </pc:sldMkLst>
      </pc:sldChg>
      <pc:sldChg chg="addSp delSp modSp add del mod">
        <pc:chgData name="Jos Brils" userId="9d61e5a6-ed41-4943-9665-9395611bd838" providerId="ADAL" clId="{8EAF7769-1F13-4A67-BED7-E44CCB940DC8}" dt="2025-10-20T08:34:16.662" v="691" actId="2696"/>
        <pc:sldMkLst>
          <pc:docMk/>
          <pc:sldMk cId="3286318441" sldId="1224"/>
        </pc:sldMkLst>
        <pc:spChg chg="mod">
          <ac:chgData name="Jos Brils" userId="9d61e5a6-ed41-4943-9665-9395611bd838" providerId="ADAL" clId="{8EAF7769-1F13-4A67-BED7-E44CCB940DC8}" dt="2025-10-20T08:25:33.123" v="395" actId="120"/>
          <ac:spMkLst>
            <pc:docMk/>
            <pc:sldMk cId="3286318441" sldId="1224"/>
            <ac:spMk id="16" creationId="{22481B5A-35B9-EC49-833B-09C7E54C3398}"/>
          </ac:spMkLst>
        </pc:spChg>
        <pc:picChg chg="add del mod">
          <ac:chgData name="Jos Brils" userId="9d61e5a6-ed41-4943-9665-9395611bd838" providerId="ADAL" clId="{8EAF7769-1F13-4A67-BED7-E44CCB940DC8}" dt="2025-10-20T08:27:23.482" v="404" actId="21"/>
          <ac:picMkLst>
            <pc:docMk/>
            <pc:sldMk cId="3286318441" sldId="1224"/>
            <ac:picMk id="2" creationId="{C88E87FC-2F84-2234-9915-875C4BCA8AF7}"/>
          </ac:picMkLst>
        </pc:picChg>
        <pc:picChg chg="del">
          <ac:chgData name="Jos Brils" userId="9d61e5a6-ed41-4943-9665-9395611bd838" providerId="ADAL" clId="{8EAF7769-1F13-4A67-BED7-E44CCB940DC8}" dt="2025-10-20T08:12:03.340" v="167" actId="478"/>
          <ac:picMkLst>
            <pc:docMk/>
            <pc:sldMk cId="3286318441" sldId="1224"/>
            <ac:picMk id="40" creationId="{4FD121DB-AA39-03E0-0290-7A9EA43E8300}"/>
          </ac:picMkLst>
        </pc:picChg>
      </pc:sldChg>
      <pc:sldChg chg="addSp modSp mod">
        <pc:chgData name="Jos Brils" userId="9d61e5a6-ed41-4943-9665-9395611bd838" providerId="ADAL" clId="{8EAF7769-1F13-4A67-BED7-E44CCB940DC8}" dt="2025-10-20T10:57:19.257" v="883" actId="1035"/>
        <pc:sldMkLst>
          <pc:docMk/>
          <pc:sldMk cId="1706313221" sldId="1227"/>
        </pc:sldMkLst>
        <pc:spChg chg="add mod">
          <ac:chgData name="Jos Brils" userId="9d61e5a6-ed41-4943-9665-9395611bd838" providerId="ADAL" clId="{8EAF7769-1F13-4A67-BED7-E44CCB940DC8}" dt="2025-10-20T08:22:40.674" v="364" actId="2085"/>
          <ac:spMkLst>
            <pc:docMk/>
            <pc:sldMk cId="1706313221" sldId="1227"/>
            <ac:spMk id="3" creationId="{587F87CE-7584-5C7D-A7BA-E066446D6D39}"/>
          </ac:spMkLst>
        </pc:spChg>
        <pc:picChg chg="add mod">
          <ac:chgData name="Jos Brils" userId="9d61e5a6-ed41-4943-9665-9395611bd838" providerId="ADAL" clId="{8EAF7769-1F13-4A67-BED7-E44CCB940DC8}" dt="2025-10-20T08:13:00.608" v="272"/>
          <ac:picMkLst>
            <pc:docMk/>
            <pc:sldMk cId="1706313221" sldId="1227"/>
            <ac:picMk id="2" creationId="{6FBE0D6B-5A62-CEA1-7ECF-A0CAFD339555}"/>
          </ac:picMkLst>
        </pc:picChg>
        <pc:picChg chg="add mod">
          <ac:chgData name="Jos Brils" userId="9d61e5a6-ed41-4943-9665-9395611bd838" providerId="ADAL" clId="{8EAF7769-1F13-4A67-BED7-E44CCB940DC8}" dt="2025-10-20T10:57:19.257" v="883" actId="1035"/>
          <ac:picMkLst>
            <pc:docMk/>
            <pc:sldMk cId="1706313221" sldId="1227"/>
            <ac:picMk id="5" creationId="{3D1F13A3-D629-A832-93AE-144E019BD348}"/>
          </ac:picMkLst>
        </pc:picChg>
        <pc:picChg chg="add mod">
          <ac:chgData name="Jos Brils" userId="9d61e5a6-ed41-4943-9665-9395611bd838" providerId="ADAL" clId="{8EAF7769-1F13-4A67-BED7-E44CCB940DC8}" dt="2025-10-20T10:57:07.614" v="878" actId="1038"/>
          <ac:picMkLst>
            <pc:docMk/>
            <pc:sldMk cId="1706313221" sldId="1227"/>
            <ac:picMk id="8" creationId="{EF86A4F4-90FC-B533-6A89-987FFEC2E21B}"/>
          </ac:picMkLst>
        </pc:picChg>
      </pc:sldChg>
      <pc:sldChg chg="del">
        <pc:chgData name="Jos Brils" userId="9d61e5a6-ed41-4943-9665-9395611bd838" providerId="ADAL" clId="{8EAF7769-1F13-4A67-BED7-E44CCB940DC8}" dt="2025-10-20T08:23:40.278" v="373" actId="47"/>
        <pc:sldMkLst>
          <pc:docMk/>
          <pc:sldMk cId="29203545" sldId="1230"/>
        </pc:sldMkLst>
      </pc:sldChg>
      <pc:sldChg chg="del">
        <pc:chgData name="Jos Brils" userId="9d61e5a6-ed41-4943-9665-9395611bd838" providerId="ADAL" clId="{8EAF7769-1F13-4A67-BED7-E44CCB940DC8}" dt="2025-10-20T10:57:43.776" v="885" actId="47"/>
        <pc:sldMkLst>
          <pc:docMk/>
          <pc:sldMk cId="2208851795" sldId="1231"/>
        </pc:sldMkLst>
      </pc:sldChg>
      <pc:sldChg chg="addSp modSp del">
        <pc:chgData name="Jos Brils" userId="9d61e5a6-ed41-4943-9665-9395611bd838" providerId="ADAL" clId="{8EAF7769-1F13-4A67-BED7-E44CCB940DC8}" dt="2025-10-20T10:57:23.538" v="884" actId="47"/>
        <pc:sldMkLst>
          <pc:docMk/>
          <pc:sldMk cId="137414902" sldId="1232"/>
        </pc:sldMkLst>
        <pc:picChg chg="add mod">
          <ac:chgData name="Jos Brils" userId="9d61e5a6-ed41-4943-9665-9395611bd838" providerId="ADAL" clId="{8EAF7769-1F13-4A67-BED7-E44CCB940DC8}" dt="2025-10-20T08:13:10.241" v="273"/>
          <ac:picMkLst>
            <pc:docMk/>
            <pc:sldMk cId="137414902" sldId="1232"/>
            <ac:picMk id="2" creationId="{61709B79-A238-7E0E-690E-D8D8174EDBE1}"/>
          </ac:picMkLst>
        </pc:picChg>
      </pc:sldChg>
      <pc:sldChg chg="add del">
        <pc:chgData name="Jos Brils" userId="9d61e5a6-ed41-4943-9665-9395611bd838" providerId="ADAL" clId="{8EAF7769-1F13-4A67-BED7-E44CCB940DC8}" dt="2025-10-20T08:34:11.483" v="690"/>
        <pc:sldMkLst>
          <pc:docMk/>
          <pc:sldMk cId="12915445" sldId="1234"/>
        </pc:sldMkLst>
      </pc:sldChg>
      <pc:sldChg chg="addSp delSp modSp add del mod">
        <pc:chgData name="Jos Brils" userId="9d61e5a6-ed41-4943-9665-9395611bd838" providerId="ADAL" clId="{8EAF7769-1F13-4A67-BED7-E44CCB940DC8}" dt="2025-10-20T10:49:34.810" v="718" actId="478"/>
        <pc:sldMkLst>
          <pc:docMk/>
          <pc:sldMk cId="2382242030" sldId="1234"/>
        </pc:sldMkLst>
        <pc:spChg chg="mod">
          <ac:chgData name="Jos Brils" userId="9d61e5a6-ed41-4943-9665-9395611bd838" providerId="ADAL" clId="{8EAF7769-1F13-4A67-BED7-E44CCB940DC8}" dt="2025-10-20T08:25:50.857" v="400" actId="14100"/>
          <ac:spMkLst>
            <pc:docMk/>
            <pc:sldMk cId="2382242030" sldId="1234"/>
            <ac:spMk id="16" creationId="{9D2B6BB5-6654-E349-DA65-5D92AB31DAEC}"/>
          </ac:spMkLst>
        </pc:spChg>
        <pc:picChg chg="add del mod">
          <ac:chgData name="Jos Brils" userId="9d61e5a6-ed41-4943-9665-9395611bd838" providerId="ADAL" clId="{8EAF7769-1F13-4A67-BED7-E44CCB940DC8}" dt="2025-10-20T08:28:58.072" v="672" actId="478"/>
          <ac:picMkLst>
            <pc:docMk/>
            <pc:sldMk cId="2382242030" sldId="1234"/>
            <ac:picMk id="2" creationId="{CD141EB0-C841-7545-C503-9C4FC6705AA4}"/>
          </ac:picMkLst>
        </pc:picChg>
        <pc:picChg chg="del">
          <ac:chgData name="Jos Brils" userId="9d61e5a6-ed41-4943-9665-9395611bd838" providerId="ADAL" clId="{8EAF7769-1F13-4A67-BED7-E44CCB940DC8}" dt="2025-10-20T10:49:34.810" v="718" actId="478"/>
          <ac:picMkLst>
            <pc:docMk/>
            <pc:sldMk cId="2382242030" sldId="1234"/>
            <ac:picMk id="90" creationId="{17BE1EF1-6EC6-ABC1-0A71-11149CFC9A94}"/>
          </ac:picMkLst>
        </pc:picChg>
      </pc:sldChg>
      <pc:sldChg chg="add del">
        <pc:chgData name="Jos Brils" userId="9d61e5a6-ed41-4943-9665-9395611bd838" providerId="ADAL" clId="{8EAF7769-1F13-4A67-BED7-E44CCB940DC8}" dt="2025-10-20T08:18:23.166" v="317" actId="47"/>
        <pc:sldMkLst>
          <pc:docMk/>
          <pc:sldMk cId="0" sldId="1235"/>
        </pc:sldMkLst>
      </pc:sldChg>
      <pc:sldChg chg="addSp delSp modSp add mod delAnim">
        <pc:chgData name="Jos Brils" userId="9d61e5a6-ed41-4943-9665-9395611bd838" providerId="ADAL" clId="{8EAF7769-1F13-4A67-BED7-E44CCB940DC8}" dt="2025-10-20T10:55:32.959" v="815" actId="1038"/>
        <pc:sldMkLst>
          <pc:docMk/>
          <pc:sldMk cId="2188529314" sldId="1235"/>
        </pc:sldMkLst>
        <pc:spChg chg="mod">
          <ac:chgData name="Jos Brils" userId="9d61e5a6-ed41-4943-9665-9395611bd838" providerId="ADAL" clId="{8EAF7769-1F13-4A67-BED7-E44CCB940DC8}" dt="2025-10-20T10:54:25.663" v="775" actId="20577"/>
          <ac:spMkLst>
            <pc:docMk/>
            <pc:sldMk cId="2188529314" sldId="1235"/>
            <ac:spMk id="16" creationId="{37D45095-9085-268A-2E99-3FD736372E56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35" creationId="{35C6DCC3-7B26-E751-E011-CFE1DEB83EC2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36" creationId="{2644255A-F16D-B712-695D-9FC99445BCBC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37" creationId="{95A0C74F-BB89-0244-123E-80E789E1AA06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63" creationId="{3918A1E0-E8E7-E0D6-E72E-D27E6DF027C4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71" creationId="{B510D452-6AC1-6AB2-DC6E-B3E56F6769E8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72" creationId="{68BDB934-DE54-AFF1-AD00-6A65F2D3920F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73" creationId="{B3B6D2CD-D67D-61FF-01C1-B8D79A7695BE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80" creationId="{D2CF19F6-5E8C-BEDC-7B78-F84CEC2CA5D5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82" creationId="{326113A5-A3F4-D47B-CEBF-EE1775EEC1D2}"/>
          </ac:spMkLst>
        </pc:spChg>
        <pc:spChg chg="del">
          <ac:chgData name="Jos Brils" userId="9d61e5a6-ed41-4943-9665-9395611bd838" providerId="ADAL" clId="{8EAF7769-1F13-4A67-BED7-E44CCB940DC8}" dt="2025-10-20T10:49:30.517" v="717" actId="478"/>
          <ac:spMkLst>
            <pc:docMk/>
            <pc:sldMk cId="2188529314" sldId="1235"/>
            <ac:spMk id="83" creationId="{0DCBBD09-1BB0-1155-7C21-91D1206580A7}"/>
          </ac:spMkLst>
        </pc:spChg>
        <pc:picChg chg="add mod">
          <ac:chgData name="Jos Brils" userId="9d61e5a6-ed41-4943-9665-9395611bd838" providerId="ADAL" clId="{8EAF7769-1F13-4A67-BED7-E44CCB940DC8}" dt="2025-10-20T10:55:12.783" v="803" actId="1035"/>
          <ac:picMkLst>
            <pc:docMk/>
            <pc:sldMk cId="2188529314" sldId="1235"/>
            <ac:picMk id="4" creationId="{CB43644D-2974-B336-1CEA-CBAF7E56EEAB}"/>
          </ac:picMkLst>
        </pc:picChg>
        <pc:picChg chg="add mod">
          <ac:chgData name="Jos Brils" userId="9d61e5a6-ed41-4943-9665-9395611bd838" providerId="ADAL" clId="{8EAF7769-1F13-4A67-BED7-E44CCB940DC8}" dt="2025-10-20T10:55:32.959" v="815" actId="1038"/>
          <ac:picMkLst>
            <pc:docMk/>
            <pc:sldMk cId="2188529314" sldId="1235"/>
            <ac:picMk id="39" creationId="{D75A2A69-9F84-F793-37F0-C1BB45BB6D70}"/>
          </ac:picMkLst>
        </pc:picChg>
      </pc:sldChg>
      <pc:sldChg chg="addSp delSp modSp add mod">
        <pc:chgData name="Jos Brils" userId="9d61e5a6-ed41-4943-9665-9395611bd838" providerId="ADAL" clId="{8EAF7769-1F13-4A67-BED7-E44CCB940DC8}" dt="2025-10-20T11:09:46.474" v="1450" actId="478"/>
        <pc:sldMkLst>
          <pc:docMk/>
          <pc:sldMk cId="0" sldId="1236"/>
        </pc:sldMkLst>
        <pc:spChg chg="add del mod">
          <ac:chgData name="Jos Brils" userId="9d61e5a6-ed41-4943-9665-9395611bd838" providerId="ADAL" clId="{8EAF7769-1F13-4A67-BED7-E44CCB940DC8}" dt="2025-10-20T11:09:42.134" v="1447" actId="478"/>
          <ac:spMkLst>
            <pc:docMk/>
            <pc:sldMk cId="0" sldId="1236"/>
            <ac:spMk id="3" creationId="{56F755F8-6BCD-4F0B-00A5-5793C01A250C}"/>
          </ac:spMkLst>
        </pc:spChg>
        <pc:spChg chg="mod">
          <ac:chgData name="Jos Brils" userId="9d61e5a6-ed41-4943-9665-9395611bd838" providerId="ADAL" clId="{8EAF7769-1F13-4A67-BED7-E44CCB940DC8}" dt="2025-10-20T11:09:13.770" v="1445" actId="207"/>
          <ac:spMkLst>
            <pc:docMk/>
            <pc:sldMk cId="0" sldId="1236"/>
            <ac:spMk id="124" creationId="{00000000-0000-0000-0000-000000000000}"/>
          </ac:spMkLst>
        </pc:spChg>
        <pc:spChg chg="del">
          <ac:chgData name="Jos Brils" userId="9d61e5a6-ed41-4943-9665-9395611bd838" providerId="ADAL" clId="{8EAF7769-1F13-4A67-BED7-E44CCB940DC8}" dt="2025-10-20T11:09:36.141" v="1446" actId="478"/>
          <ac:spMkLst>
            <pc:docMk/>
            <pc:sldMk cId="0" sldId="1236"/>
            <ac:spMk id="126" creationId="{00000000-0000-0000-0000-000000000000}"/>
          </ac:spMkLst>
        </pc:spChg>
        <pc:picChg chg="del">
          <ac:chgData name="Jos Brils" userId="9d61e5a6-ed41-4943-9665-9395611bd838" providerId="ADAL" clId="{8EAF7769-1F13-4A67-BED7-E44CCB940DC8}" dt="2025-10-20T11:09:43.402" v="1448" actId="478"/>
          <ac:picMkLst>
            <pc:docMk/>
            <pc:sldMk cId="0" sldId="1236"/>
            <ac:picMk id="127" creationId="{00000000-0000-0000-0000-000000000000}"/>
          </ac:picMkLst>
        </pc:picChg>
        <pc:picChg chg="del">
          <ac:chgData name="Jos Brils" userId="9d61e5a6-ed41-4943-9665-9395611bd838" providerId="ADAL" clId="{8EAF7769-1F13-4A67-BED7-E44CCB940DC8}" dt="2025-10-20T11:09:46.474" v="1450" actId="478"/>
          <ac:picMkLst>
            <pc:docMk/>
            <pc:sldMk cId="0" sldId="1236"/>
            <ac:picMk id="128" creationId="{00000000-0000-0000-0000-000000000000}"/>
          </ac:picMkLst>
        </pc:picChg>
        <pc:picChg chg="del">
          <ac:chgData name="Jos Brils" userId="9d61e5a6-ed41-4943-9665-9395611bd838" providerId="ADAL" clId="{8EAF7769-1F13-4A67-BED7-E44CCB940DC8}" dt="2025-10-20T11:09:44.654" v="1449" actId="478"/>
          <ac:picMkLst>
            <pc:docMk/>
            <pc:sldMk cId="0" sldId="1236"/>
            <ac:picMk id="129" creationId="{00000000-0000-0000-0000-000000000000}"/>
          </ac:picMkLst>
        </pc:picChg>
      </pc:sldChg>
      <pc:sldMasterChg chg="modSldLayout">
        <pc:chgData name="Jos Brils" userId="9d61e5a6-ed41-4943-9665-9395611bd838" providerId="ADAL" clId="{8EAF7769-1F13-4A67-BED7-E44CCB940DC8}" dt="2025-10-20T11:21:36.225" v="2159" actId="207"/>
        <pc:sldMasterMkLst>
          <pc:docMk/>
          <pc:sldMasterMk cId="0" sldId="2147483648"/>
        </pc:sldMasterMkLst>
        <pc:sldLayoutChg chg="modSp mod">
          <pc:chgData name="Jos Brils" userId="9d61e5a6-ed41-4943-9665-9395611bd838" providerId="ADAL" clId="{8EAF7769-1F13-4A67-BED7-E44CCB940DC8}" dt="2025-10-20T11:21:36.225" v="2159" actId="207"/>
          <pc:sldLayoutMkLst>
            <pc:docMk/>
            <pc:sldMasterMk cId="0" sldId="2147483648"/>
            <pc:sldLayoutMk cId="1337281193" sldId="2147483679"/>
          </pc:sldLayoutMkLst>
          <pc:spChg chg="mod">
            <ac:chgData name="Jos Brils" userId="9d61e5a6-ed41-4943-9665-9395611bd838" providerId="ADAL" clId="{8EAF7769-1F13-4A67-BED7-E44CCB940DC8}" dt="2025-10-20T11:21:30.968" v="2158" actId="207"/>
            <ac:spMkLst>
              <pc:docMk/>
              <pc:sldMasterMk cId="0" sldId="2147483648"/>
              <pc:sldLayoutMk cId="1337281193" sldId="2147483679"/>
              <ac:spMk id="52" creationId="{00000000-0000-0000-0000-000000000000}"/>
            </ac:spMkLst>
          </pc:spChg>
          <pc:spChg chg="mod">
            <ac:chgData name="Jos Brils" userId="9d61e5a6-ed41-4943-9665-9395611bd838" providerId="ADAL" clId="{8EAF7769-1F13-4A67-BED7-E44CCB940DC8}" dt="2025-10-20T11:21:36.225" v="2159" actId="207"/>
            <ac:spMkLst>
              <pc:docMk/>
              <pc:sldMasterMk cId="0" sldId="2147483648"/>
              <pc:sldLayoutMk cId="1337281193" sldId="2147483679"/>
              <ac:spMk id="5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 bwMode="auto"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F904BAC-CA1D-D840-98D7-64AA6736AACA}" type="datetimeFigureOut">
              <a:rPr lang="it-IT"/>
              <a:t>27/10/2025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 bwMode="auto"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 bwMode="auto"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5D5DEF7-0B7D-BF41-A801-70FB8A6D40BC}" type="slidenum">
              <a:rPr lang="it-IT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04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56EDD-2487-4742-81B2-FA9E9085F8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003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5DEF7-0B7D-BF41-A801-70FB8A6D40B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89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146" name="Google Shape;14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323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34" name="Google Shape;33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376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81" name="Google Shape;3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7108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5DEF7-0B7D-BF41-A801-70FB8A6D40B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81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6B0E85-FE7A-D72E-A798-0F02312DF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637F7A6-1CDC-CC4E-663F-BBA0F661D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A389CD7-6775-2AAA-A6E7-132B9786D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6A4FA6-5E5E-27C2-5F8F-407E95E73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56EDD-2487-4742-81B2-FA9E9085F8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80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75431-BFC1-5C09-474D-7C55B3C02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61C27DE-8412-4820-EF80-63BC8585F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4527553-248D-C33E-F654-427099A10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C51A1D2-3AF6-F8C9-2D7C-F233DBF1A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56EDD-2487-4742-81B2-FA9E9085F8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98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262E1A-E9AD-4CF4-82C3-F01EE9687871}" type="slidenum">
              <a:rPr lang="ro-RO" smtClean="0"/>
              <a:pPr>
                <a:defRPr/>
              </a:pPr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7871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5D5DEF7-0B7D-BF41-A801-70FB8A6D40BC}" type="slidenum">
              <a:rPr lang="it-IT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977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5DEF7-0B7D-BF41-A801-70FB8A6D40B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5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5DEF7-0B7D-BF41-A801-70FB8A6D40B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42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5DEF7-0B7D-BF41-A801-70FB8A6D40B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151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261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 bwMode="auto"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22" name="Freeform: Shape 21"/>
            <p:cNvSpPr/>
            <p:nvPr/>
          </p:nvSpPr>
          <p:spPr bwMode="auto"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 bwMode="auto"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 bwMode="auto"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 bwMode="auto">
            <a:xfrm>
              <a:off x="8551125" y="162565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 bwMode="auto"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 bwMode="auto"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 bwMode="auto"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 bwMode="auto"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 bwMode="auto"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 bwMode="auto"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 bwMode="auto">
            <a:xfrm>
              <a:off x="5794686" y="340244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 bwMode="auto"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 bwMode="auto"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 bwMode="auto"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: Shape 35"/>
            <p:cNvSpPr/>
            <p:nvPr/>
          </p:nvSpPr>
          <p:spPr bwMode="auto"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 bwMode="auto"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 bwMode="auto"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 bwMode="auto"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 bwMode="auto"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: Shape 40"/>
            <p:cNvSpPr/>
            <p:nvPr/>
          </p:nvSpPr>
          <p:spPr bwMode="auto"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 bwMode="auto"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: Shape 42"/>
            <p:cNvSpPr/>
            <p:nvPr/>
          </p:nvSpPr>
          <p:spPr bwMode="auto"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 bwMode="auto"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 bwMode="auto"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 bwMode="auto"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 bwMode="auto"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 bwMode="auto"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 bwMode="auto"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 bwMode="auto"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 bwMode="auto"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: Shape 51"/>
            <p:cNvSpPr/>
            <p:nvPr/>
          </p:nvSpPr>
          <p:spPr bwMode="auto"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: Shape 52"/>
            <p:cNvSpPr/>
            <p:nvPr/>
          </p:nvSpPr>
          <p:spPr bwMode="auto"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 bwMode="auto"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: Shape 54"/>
            <p:cNvSpPr/>
            <p:nvPr/>
          </p:nvSpPr>
          <p:spPr bwMode="auto">
            <a:xfrm>
              <a:off x="7849418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 bwMode="auto"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 bwMode="auto">
            <a:xfrm>
              <a:off x="7986482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: Shape 57"/>
            <p:cNvSpPr/>
            <p:nvPr/>
          </p:nvSpPr>
          <p:spPr bwMode="auto"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 bwMode="auto"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: Shape 59"/>
            <p:cNvSpPr/>
            <p:nvPr/>
          </p:nvSpPr>
          <p:spPr bwMode="auto"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 bwMode="auto"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: Shape 61"/>
            <p:cNvSpPr/>
            <p:nvPr/>
          </p:nvSpPr>
          <p:spPr bwMode="auto"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: Shape 62"/>
            <p:cNvSpPr/>
            <p:nvPr/>
          </p:nvSpPr>
          <p:spPr bwMode="auto"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: Shape 63"/>
            <p:cNvSpPr/>
            <p:nvPr/>
          </p:nvSpPr>
          <p:spPr bwMode="auto"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 bwMode="auto"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: Shape 65"/>
            <p:cNvSpPr/>
            <p:nvPr/>
          </p:nvSpPr>
          <p:spPr bwMode="auto"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: Shape 66"/>
            <p:cNvSpPr/>
            <p:nvPr/>
          </p:nvSpPr>
          <p:spPr bwMode="auto"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 bwMode="auto"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 bwMode="auto">
          <a:xfrm>
            <a:off x="271103" y="717698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75" name="Freeform: Shape 74"/>
            <p:cNvSpPr/>
            <p:nvPr/>
          </p:nvSpPr>
          <p:spPr bwMode="auto"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6" name="Freeform: Shape 75"/>
            <p:cNvSpPr/>
            <p:nvPr/>
          </p:nvSpPr>
          <p:spPr bwMode="auto"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7" name="Freeform: Shape 76"/>
            <p:cNvSpPr/>
            <p:nvPr/>
          </p:nvSpPr>
          <p:spPr bwMode="auto"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8" name="Freeform: Shape 77"/>
            <p:cNvSpPr/>
            <p:nvPr/>
          </p:nvSpPr>
          <p:spPr bwMode="auto">
            <a:xfrm>
              <a:off x="8551125" y="162565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9" name="Freeform: Shape 78"/>
            <p:cNvSpPr/>
            <p:nvPr/>
          </p:nvSpPr>
          <p:spPr bwMode="auto"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0" name="Freeform: Shape 79"/>
            <p:cNvSpPr/>
            <p:nvPr/>
          </p:nvSpPr>
          <p:spPr bwMode="auto"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1" name="Freeform: Shape 80"/>
            <p:cNvSpPr/>
            <p:nvPr/>
          </p:nvSpPr>
          <p:spPr bwMode="auto"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2" name="Freeform: Shape 81"/>
            <p:cNvSpPr/>
            <p:nvPr/>
          </p:nvSpPr>
          <p:spPr bwMode="auto"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3" name="Freeform: Shape 82"/>
            <p:cNvSpPr/>
            <p:nvPr/>
          </p:nvSpPr>
          <p:spPr bwMode="auto"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4" name="Freeform: Shape 83"/>
            <p:cNvSpPr/>
            <p:nvPr/>
          </p:nvSpPr>
          <p:spPr bwMode="auto"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5" name="Freeform: Shape 84"/>
            <p:cNvSpPr/>
            <p:nvPr/>
          </p:nvSpPr>
          <p:spPr bwMode="auto">
            <a:xfrm>
              <a:off x="5794686" y="340244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6" name="Freeform: Shape 85"/>
            <p:cNvSpPr/>
            <p:nvPr/>
          </p:nvSpPr>
          <p:spPr bwMode="auto"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7" name="Freeform: Shape 86"/>
            <p:cNvSpPr/>
            <p:nvPr/>
          </p:nvSpPr>
          <p:spPr bwMode="auto"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8" name="Freeform: Shape 87"/>
            <p:cNvSpPr/>
            <p:nvPr/>
          </p:nvSpPr>
          <p:spPr bwMode="auto"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9" name="Freeform: Shape 88"/>
            <p:cNvSpPr/>
            <p:nvPr/>
          </p:nvSpPr>
          <p:spPr bwMode="auto"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0" name="Freeform: Shape 89"/>
            <p:cNvSpPr/>
            <p:nvPr/>
          </p:nvSpPr>
          <p:spPr bwMode="auto"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1" name="Freeform: Shape 90"/>
            <p:cNvSpPr/>
            <p:nvPr/>
          </p:nvSpPr>
          <p:spPr bwMode="auto"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2" name="Freeform: Shape 91"/>
            <p:cNvSpPr/>
            <p:nvPr/>
          </p:nvSpPr>
          <p:spPr bwMode="auto"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3" name="Freeform: Shape 92"/>
            <p:cNvSpPr/>
            <p:nvPr/>
          </p:nvSpPr>
          <p:spPr bwMode="auto"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4" name="Freeform: Shape 93"/>
            <p:cNvSpPr/>
            <p:nvPr/>
          </p:nvSpPr>
          <p:spPr bwMode="auto"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5" name="Freeform: Shape 94"/>
            <p:cNvSpPr/>
            <p:nvPr/>
          </p:nvSpPr>
          <p:spPr bwMode="auto"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6" name="Freeform: Shape 95"/>
            <p:cNvSpPr/>
            <p:nvPr/>
          </p:nvSpPr>
          <p:spPr bwMode="auto"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7" name="Freeform: Shape 96"/>
            <p:cNvSpPr/>
            <p:nvPr/>
          </p:nvSpPr>
          <p:spPr bwMode="auto"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8" name="Freeform: Shape 97"/>
            <p:cNvSpPr/>
            <p:nvPr/>
          </p:nvSpPr>
          <p:spPr bwMode="auto"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9" name="Freeform: Shape 98"/>
            <p:cNvSpPr/>
            <p:nvPr/>
          </p:nvSpPr>
          <p:spPr bwMode="auto"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0" name="Freeform: Shape 99"/>
            <p:cNvSpPr/>
            <p:nvPr/>
          </p:nvSpPr>
          <p:spPr bwMode="auto"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1" name="Freeform: Shape 100"/>
            <p:cNvSpPr/>
            <p:nvPr/>
          </p:nvSpPr>
          <p:spPr bwMode="auto"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2" name="Freeform: Shape 101"/>
            <p:cNvSpPr/>
            <p:nvPr/>
          </p:nvSpPr>
          <p:spPr bwMode="auto"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3" name="Freeform: Shape 102"/>
            <p:cNvSpPr/>
            <p:nvPr/>
          </p:nvSpPr>
          <p:spPr bwMode="auto"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4" name="Freeform: Shape 103"/>
            <p:cNvSpPr/>
            <p:nvPr/>
          </p:nvSpPr>
          <p:spPr bwMode="auto"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5" name="Freeform: Shape 104"/>
            <p:cNvSpPr/>
            <p:nvPr/>
          </p:nvSpPr>
          <p:spPr bwMode="auto"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6" name="Freeform: Shape 105"/>
            <p:cNvSpPr/>
            <p:nvPr/>
          </p:nvSpPr>
          <p:spPr bwMode="auto"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7" name="Freeform: Shape 106"/>
            <p:cNvSpPr/>
            <p:nvPr/>
          </p:nvSpPr>
          <p:spPr bwMode="auto"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8" name="Freeform: Shape 107"/>
            <p:cNvSpPr/>
            <p:nvPr/>
          </p:nvSpPr>
          <p:spPr bwMode="auto">
            <a:xfrm>
              <a:off x="7849418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9" name="Freeform: Shape 108"/>
            <p:cNvSpPr/>
            <p:nvPr/>
          </p:nvSpPr>
          <p:spPr bwMode="auto"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0" name="Freeform: Shape 109"/>
            <p:cNvSpPr/>
            <p:nvPr/>
          </p:nvSpPr>
          <p:spPr bwMode="auto">
            <a:xfrm>
              <a:off x="7986482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1" name="Freeform: Shape 110"/>
            <p:cNvSpPr/>
            <p:nvPr/>
          </p:nvSpPr>
          <p:spPr bwMode="auto"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2" name="Freeform: Shape 111"/>
            <p:cNvSpPr/>
            <p:nvPr/>
          </p:nvSpPr>
          <p:spPr bwMode="auto"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3" name="Freeform: Shape 112"/>
            <p:cNvSpPr/>
            <p:nvPr/>
          </p:nvSpPr>
          <p:spPr bwMode="auto"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4" name="Freeform: Shape 113"/>
            <p:cNvSpPr/>
            <p:nvPr/>
          </p:nvSpPr>
          <p:spPr bwMode="auto"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5" name="Freeform: Shape 114"/>
            <p:cNvSpPr/>
            <p:nvPr/>
          </p:nvSpPr>
          <p:spPr bwMode="auto"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6" name="Freeform: Shape 115"/>
            <p:cNvSpPr/>
            <p:nvPr/>
          </p:nvSpPr>
          <p:spPr bwMode="auto"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7" name="Freeform: Shape 116"/>
            <p:cNvSpPr/>
            <p:nvPr/>
          </p:nvSpPr>
          <p:spPr bwMode="auto"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8" name="Freeform: Shape 117"/>
            <p:cNvSpPr/>
            <p:nvPr/>
          </p:nvSpPr>
          <p:spPr bwMode="auto"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9" name="Freeform: Shape 118"/>
            <p:cNvSpPr/>
            <p:nvPr/>
          </p:nvSpPr>
          <p:spPr bwMode="auto"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0" name="Freeform: Shape 119"/>
            <p:cNvSpPr/>
            <p:nvPr/>
          </p:nvSpPr>
          <p:spPr bwMode="auto"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1" name="Freeform: Shape 120"/>
            <p:cNvSpPr/>
            <p:nvPr/>
          </p:nvSpPr>
          <p:spPr bwMode="auto"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 bwMode="auto">
          <a:xfrm>
            <a:off x="2186792" y="535911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pPr>
              <a:defRPr/>
            </a:pPr>
            <a:r>
              <a:rPr lang="en-US"/>
              <a:t>Add Your Title Here</a:t>
            </a:r>
            <a:endParaRPr/>
          </a:p>
        </p:txBody>
      </p:sp>
      <p:grpSp>
        <p:nvGrpSpPr>
          <p:cNvPr id="62" name="Group 61"/>
          <p:cNvGrpSpPr/>
          <p:nvPr userDrawn="1"/>
        </p:nvGrpSpPr>
        <p:grpSpPr bwMode="auto">
          <a:xfrm>
            <a:off x="11270511" y="6025668"/>
            <a:ext cx="754912" cy="740037"/>
            <a:chOff x="4572309" y="1662111"/>
            <a:chExt cx="3047747" cy="2987696"/>
          </a:xfrm>
          <a:solidFill>
            <a:schemeClr val="accent1"/>
          </a:solidFill>
        </p:grpSpPr>
        <p:sp>
          <p:nvSpPr>
            <p:cNvPr id="63" name="Freeform: Shape 62"/>
            <p:cNvSpPr/>
            <p:nvPr/>
          </p:nvSpPr>
          <p:spPr bwMode="auto">
            <a:xfrm>
              <a:off x="5181647" y="1662111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 extrusionOk="0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4" name="Freeform: Shape 63"/>
            <p:cNvSpPr/>
            <p:nvPr/>
          </p:nvSpPr>
          <p:spPr bwMode="auto">
            <a:xfrm>
              <a:off x="6018456" y="2809949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 extrusionOk="0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5" name="Freeform: Shape 64"/>
            <p:cNvSpPr/>
            <p:nvPr/>
          </p:nvSpPr>
          <p:spPr bwMode="auto"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 extrusionOk="0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66" name="Rectangle 65"/>
          <p:cNvSpPr/>
          <p:nvPr userDrawn="1"/>
        </p:nvSpPr>
        <p:spPr bwMode="auto">
          <a:xfrm>
            <a:off x="11359359" y="6259430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fld id="{C465B14E-B547-4612-956C-EF65EF6DEB60}" type="slidenum">
              <a:rPr lang="en-US" sz="2000" b="0">
                <a:solidFill>
                  <a:schemeClr val="accent1"/>
                </a:solidFill>
                <a:latin typeface="Calibri Light"/>
              </a:rPr>
              <a:t>‹#›</a:t>
            </a:fld>
            <a:endParaRPr lang="en-US" sz="2000" b="0">
              <a:solidFill>
                <a:schemeClr val="accent1"/>
              </a:solidFill>
              <a:latin typeface="Calibri Light"/>
            </a:endParaRPr>
          </a:p>
        </p:txBody>
      </p:sp>
      <p:grpSp>
        <p:nvGrpSpPr>
          <p:cNvPr id="67" name="Group 66"/>
          <p:cNvGrpSpPr/>
          <p:nvPr userDrawn="1"/>
        </p:nvGrpSpPr>
        <p:grpSpPr bwMode="auto">
          <a:xfrm>
            <a:off x="255423" y="6430354"/>
            <a:ext cx="736983" cy="209524"/>
            <a:chOff x="10365831" y="4548189"/>
            <a:chExt cx="1018597" cy="289587"/>
          </a:xfrm>
        </p:grpSpPr>
        <p:sp>
          <p:nvSpPr>
            <p:cNvPr id="68" name="Freeform 47"/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 extrusionOk="0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9" name="Freeform 50"/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 extrusionOk="0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0" name="Freeform 51"/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 extrusionOk="0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C155CE0-0D32-4917-A3EE-D7BCF4522C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7328" y="2143124"/>
            <a:ext cx="2310782" cy="2312301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" name="Picture Placeholder 11">
            <a:extLst>
              <a:ext uri="{FF2B5EF4-FFF2-40B4-BE49-F238E27FC236}">
                <a16:creationId xmlns:a16="http://schemas.microsoft.com/office/drawing/2014/main" xmlns="" id="{4E32221F-C764-4797-859A-F867DE9177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0609" y="2140466"/>
            <a:ext cx="2310782" cy="2312301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" name="Picture Placeholder 11">
            <a:extLst>
              <a:ext uri="{FF2B5EF4-FFF2-40B4-BE49-F238E27FC236}">
                <a16:creationId xmlns:a16="http://schemas.microsoft.com/office/drawing/2014/main" xmlns="" id="{33D48971-2D19-45D3-B625-49484C480B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3889" y="2140466"/>
            <a:ext cx="2310782" cy="2312301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xmlns="" id="{6691A3EC-814A-47D1-8616-589F76222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81550ADB-EE97-4623-9E4E-2D08E667A50C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21A08F9A-EA26-4194-9279-BDF0EAB6B722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34428937-4A3E-42B4-8680-677E2B02F802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E04FAD97-7852-4876-9042-520502917E75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08550FDF-A420-4C77-8EF6-1E7C98E4ADCE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6933F820-A19D-4343-B460-C0612C17AE6E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xmlns="" id="{BE1632ED-16DA-483C-95CE-37FAC913E9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xmlns="" id="{A0D06B5A-ADF2-4F72-AE77-09B1C51F3F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1">
              <a:extLst>
                <a:ext uri="{FF2B5EF4-FFF2-40B4-BE49-F238E27FC236}">
                  <a16:creationId xmlns:a16="http://schemas.microsoft.com/office/drawing/2014/main" xmlns="" id="{91ACD07E-A22E-41CF-8503-920A3775BD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xmlns="" id="{677AF76E-DE50-41CD-B1C2-F768E63B9A1F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2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720725" y="2284027"/>
            <a:ext cx="7492097" cy="216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4500" b="1" i="0" u="none" strike="noStrike" cap="none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720724" y="5152610"/>
            <a:ext cx="7492097" cy="2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2"/>
          <p:cNvSpPr>
            <a:spLocks noGrp="1"/>
          </p:cNvSpPr>
          <p:nvPr>
            <p:ph type="body" idx="2"/>
          </p:nvPr>
        </p:nvSpPr>
        <p:spPr>
          <a:xfrm>
            <a:off x="536166" y="4533124"/>
            <a:ext cx="2316091" cy="51935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45700" rIns="91425" bIns="457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grpSp>
        <p:nvGrpSpPr>
          <p:cNvPr id="15" name="Google Shape;15;p12"/>
          <p:cNvGrpSpPr/>
          <p:nvPr/>
        </p:nvGrpSpPr>
        <p:grpSpPr>
          <a:xfrm>
            <a:off x="700846" y="5684096"/>
            <a:ext cx="2922446" cy="365505"/>
            <a:chOff x="1895183" y="5664396"/>
            <a:chExt cx="2922446" cy="365505"/>
          </a:xfrm>
        </p:grpSpPr>
        <p:pic>
          <p:nvPicPr>
            <p:cNvPr id="16" name="Google Shape;16;p12" descr="A black background with white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95183" y="5664396"/>
              <a:ext cx="1638211" cy="365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12" descr="UKRI logo [W]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57257" y="5676028"/>
              <a:ext cx="1160372" cy="342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8;p12"/>
          <p:cNvSpPr txBox="1"/>
          <p:nvPr/>
        </p:nvSpPr>
        <p:spPr>
          <a:xfrm>
            <a:off x="631590" y="6080570"/>
            <a:ext cx="77570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</a:pPr>
            <a:r>
              <a:rPr lang="en-US" sz="800" b="0" i="0" u="none" strike="noStrike" cap="none" dirty="0" err="1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LandSeaLot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has received funding from the European Union’s Horizon Europe Framework </a:t>
            </a:r>
            <a:r>
              <a:rPr lang="en-US" sz="800" b="0" i="0" u="none" strike="noStrike" cap="none" dirty="0" err="1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Programme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for Research and Innovation under grant agreement No 101134575. </a:t>
            </a:r>
            <a:b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Views and opinions expressed are however those of the author(s) only and do not necessarily reflect those of the European Union or European Research Executive Agency. </a:t>
            </a:r>
            <a:b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Neither the European Union nor the granting authority can be held responsible for them. UK participants in Horizon Europe Project </a:t>
            </a:r>
            <a:r>
              <a:rPr lang="en-US" sz="800" b="0" i="0" u="none" strike="noStrike" cap="none" dirty="0" err="1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LandSeaLot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are supported by </a:t>
            </a:r>
            <a:b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UKRI grant numbers: 10109592 University of Stirling and 10107554 Plymouth Marine Laboratory.</a:t>
            </a:r>
            <a:endParaRPr sz="18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59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">
  <p:cSld name="Content I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695"/>
            <a:ext cx="12189523" cy="685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5"/>
            <a:ext cx="12189525" cy="68566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3"/>
          <p:cNvSpPr txBox="1">
            <a:spLocks noGrp="1"/>
          </p:cNvSpPr>
          <p:nvPr>
            <p:ph type="body" idx="1"/>
          </p:nvPr>
        </p:nvSpPr>
        <p:spPr>
          <a:xfrm>
            <a:off x="720725" y="1411300"/>
            <a:ext cx="10749826" cy="481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3" name="Google Shape;23;p13"/>
          <p:cNvSpPr txBox="1"/>
          <p:nvPr/>
        </p:nvSpPr>
        <p:spPr>
          <a:xfrm>
            <a:off x="9004732" y="6474061"/>
            <a:ext cx="2565663" cy="19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‹#›</a:t>
            </a:fld>
            <a:endParaRPr sz="10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1492840" y="317898"/>
            <a:ext cx="8885282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60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  <a:defRPr sz="2500" b="1" i="0" u="none" strike="noStrike" cap="none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2"/>
          </p:nvPr>
        </p:nvSpPr>
        <p:spPr>
          <a:xfrm>
            <a:off x="1492841" y="680486"/>
            <a:ext cx="8885281" cy="28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484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">
  <p:cSld name="Bac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38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7"/>
          <p:cNvSpPr txBox="1"/>
          <p:nvPr/>
        </p:nvSpPr>
        <p:spPr>
          <a:xfrm>
            <a:off x="701998" y="1835379"/>
            <a:ext cx="62151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Let’s </a:t>
            </a:r>
            <a:br>
              <a:rPr lang="en-US" sz="4000" b="1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4000" b="1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observe</a:t>
            </a:r>
            <a:br>
              <a:rPr lang="en-US" sz="4000" b="1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4000" b="1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together!</a:t>
            </a:r>
            <a:endParaRPr sz="4000" b="0" i="0" u="none" strike="noStrike" cap="none" dirty="0">
              <a:solidFill>
                <a:schemeClr val="l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56" name="Google Shape;56;p17"/>
          <p:cNvSpPr txBox="1"/>
          <p:nvPr/>
        </p:nvSpPr>
        <p:spPr>
          <a:xfrm>
            <a:off x="631590" y="6080570"/>
            <a:ext cx="77570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 err="1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LandSeaLot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has received funding from the European Union’s Horizon Europe Framework </a:t>
            </a:r>
            <a:r>
              <a:rPr lang="en-US" sz="800" b="0" i="0" u="none" strike="noStrike" cap="none" dirty="0" err="1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Programme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for Research and Innovation under grant agreement No 101134575. </a:t>
            </a:r>
            <a:b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Views and opinions expressed are however those of the author(s) only and do not necessarily reflect those of the European Union or European Research Executive Agency. </a:t>
            </a:r>
            <a:b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Neither the European Union nor the granting authority can be held responsible for them. UK participants in Horizon Europe Project </a:t>
            </a:r>
            <a:r>
              <a:rPr lang="en-US" sz="800" b="0" i="0" u="none" strike="noStrike" cap="none" dirty="0" err="1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LandSeaLot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are supported by </a:t>
            </a:r>
            <a:b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chemeClr val="l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UKRI grant numbers: 10109592 University of Stirling and 10107554 Plymouth Marine Laboratory.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7" name="Google Shape;57;p17"/>
          <p:cNvGrpSpPr/>
          <p:nvPr/>
        </p:nvGrpSpPr>
        <p:grpSpPr>
          <a:xfrm>
            <a:off x="700846" y="5684096"/>
            <a:ext cx="2922446" cy="365505"/>
            <a:chOff x="1895183" y="5664396"/>
            <a:chExt cx="2922446" cy="365505"/>
          </a:xfrm>
        </p:grpSpPr>
        <p:pic>
          <p:nvPicPr>
            <p:cNvPr id="58" name="Google Shape;58;p17" descr="A black background with white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95183" y="5664396"/>
              <a:ext cx="1638211" cy="365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7" descr="UKRI logo [W]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57257" y="5676028"/>
              <a:ext cx="1160372" cy="342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E7AD151-B54C-106F-EA11-597EA3C989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0846" y="4175453"/>
            <a:ext cx="900000" cy="90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E8C2E73-B81A-E352-E1F3-CDC8E7F99F83}"/>
              </a:ext>
            </a:extLst>
          </p:cNvPr>
          <p:cNvGrpSpPr/>
          <p:nvPr userDrawn="1"/>
        </p:nvGrpSpPr>
        <p:grpSpPr>
          <a:xfrm>
            <a:off x="1692593" y="4116102"/>
            <a:ext cx="7032192" cy="1018491"/>
            <a:chOff x="1692593" y="4116102"/>
            <a:chExt cx="7032192" cy="1018491"/>
          </a:xfrm>
        </p:grpSpPr>
        <p:grpSp>
          <p:nvGrpSpPr>
            <p:cNvPr id="51" name="Google Shape;51;p17"/>
            <p:cNvGrpSpPr/>
            <p:nvPr/>
          </p:nvGrpSpPr>
          <p:grpSpPr>
            <a:xfrm>
              <a:off x="1692593" y="4116102"/>
              <a:ext cx="7032192" cy="1018491"/>
              <a:chOff x="658239" y="3688317"/>
              <a:chExt cx="7032192" cy="1018491"/>
            </a:xfrm>
          </p:grpSpPr>
          <p:sp>
            <p:nvSpPr>
              <p:cNvPr id="52" name="Google Shape;52;p17"/>
              <p:cNvSpPr txBox="1"/>
              <p:nvPr/>
            </p:nvSpPr>
            <p:spPr>
              <a:xfrm>
                <a:off x="760721" y="3688317"/>
                <a:ext cx="6199546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91425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Calibri"/>
                  <a:buNone/>
                </a:pPr>
                <a:r>
                  <a:rPr lang="en-US" sz="2000" b="1" i="0" u="none" strike="noStrike" cap="none" dirty="0">
                    <a:solidFill>
                      <a:schemeClr val="accent2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Arial"/>
                  </a:rPr>
                  <a:t>Visit</a:t>
                </a:r>
                <a:r>
                  <a:rPr lang="en-US" sz="2000" b="1" i="0" u="none" strike="noStrike" cap="none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Arial"/>
                  </a:rPr>
                  <a:t> </a:t>
                </a:r>
                <a:r>
                  <a:rPr lang="en-US" sz="2000" b="1" i="0" u="none" strike="noStrike" cap="none" dirty="0">
                    <a:solidFill>
                      <a:schemeClr val="l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Arial"/>
                  </a:rPr>
                  <a:t>landsealot.eu</a:t>
                </a:r>
                <a:endParaRPr sz="1800" b="0" i="0" u="none" strike="noStrike" cap="none" dirty="0">
                  <a:solidFill>
                    <a:schemeClr val="dk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7"/>
              <p:cNvSpPr txBox="1"/>
              <p:nvPr/>
            </p:nvSpPr>
            <p:spPr>
              <a:xfrm>
                <a:off x="658239" y="3998962"/>
                <a:ext cx="7032192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Calibri"/>
                  <a:buNone/>
                </a:pPr>
                <a:r>
                  <a:rPr lang="en-US" sz="2000" b="1" i="0" u="none" strike="noStrike" cap="none" dirty="0">
                    <a:solidFill>
                      <a:schemeClr val="accent2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Arial"/>
                  </a:rPr>
                  <a:t>Follow us and be part of the conversation       </a:t>
                </a: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Calibri"/>
                  <a:buNone/>
                </a:pPr>
                <a:r>
                  <a:rPr lang="en-US" sz="1500" b="0" i="0" u="none" strike="noStrike" cap="none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Arial"/>
                  </a:rPr>
                  <a:t>	    (@landsealot) </a:t>
                </a:r>
                <a:endParaRPr sz="1500" b="0" i="0" u="none" strike="noStrike" cap="none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EF423AA-9A7C-E235-1ABD-065AAAFFB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812548" y="4827591"/>
              <a:ext cx="978287" cy="2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281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7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60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5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6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10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81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66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9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 bwMode="auto"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22" name="Freeform: Shape 21"/>
            <p:cNvSpPr/>
            <p:nvPr/>
          </p:nvSpPr>
          <p:spPr bwMode="auto"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 bwMode="auto"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 bwMode="auto"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 bwMode="auto">
            <a:xfrm>
              <a:off x="8551125" y="162565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 bwMode="auto"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 bwMode="auto"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 bwMode="auto"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 bwMode="auto"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 bwMode="auto"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 bwMode="auto"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 bwMode="auto">
            <a:xfrm>
              <a:off x="5794686" y="340244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 bwMode="auto"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 bwMode="auto"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 bwMode="auto"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: Shape 35"/>
            <p:cNvSpPr/>
            <p:nvPr/>
          </p:nvSpPr>
          <p:spPr bwMode="auto"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 bwMode="auto"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 bwMode="auto"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 bwMode="auto"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 bwMode="auto"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: Shape 40"/>
            <p:cNvSpPr/>
            <p:nvPr/>
          </p:nvSpPr>
          <p:spPr bwMode="auto"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 bwMode="auto"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: Shape 42"/>
            <p:cNvSpPr/>
            <p:nvPr/>
          </p:nvSpPr>
          <p:spPr bwMode="auto"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 bwMode="auto"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 bwMode="auto"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 bwMode="auto"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 bwMode="auto"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 bwMode="auto"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 bwMode="auto"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 bwMode="auto"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 bwMode="auto"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: Shape 51"/>
            <p:cNvSpPr/>
            <p:nvPr/>
          </p:nvSpPr>
          <p:spPr bwMode="auto"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: Shape 52"/>
            <p:cNvSpPr/>
            <p:nvPr/>
          </p:nvSpPr>
          <p:spPr bwMode="auto"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 bwMode="auto"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: Shape 54"/>
            <p:cNvSpPr/>
            <p:nvPr/>
          </p:nvSpPr>
          <p:spPr bwMode="auto">
            <a:xfrm>
              <a:off x="7849418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 bwMode="auto"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 bwMode="auto">
            <a:xfrm>
              <a:off x="7986482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: Shape 57"/>
            <p:cNvSpPr/>
            <p:nvPr/>
          </p:nvSpPr>
          <p:spPr bwMode="auto"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 bwMode="auto"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: Shape 59"/>
            <p:cNvSpPr/>
            <p:nvPr/>
          </p:nvSpPr>
          <p:spPr bwMode="auto"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 bwMode="auto"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: Shape 61"/>
            <p:cNvSpPr/>
            <p:nvPr/>
          </p:nvSpPr>
          <p:spPr bwMode="auto"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: Shape 62"/>
            <p:cNvSpPr/>
            <p:nvPr/>
          </p:nvSpPr>
          <p:spPr bwMode="auto"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: Shape 63"/>
            <p:cNvSpPr/>
            <p:nvPr/>
          </p:nvSpPr>
          <p:spPr bwMode="auto"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 bwMode="auto"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: Shape 65"/>
            <p:cNvSpPr/>
            <p:nvPr/>
          </p:nvSpPr>
          <p:spPr bwMode="auto"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: Shape 66"/>
            <p:cNvSpPr/>
            <p:nvPr/>
          </p:nvSpPr>
          <p:spPr bwMode="auto"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 bwMode="auto"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212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 bwMode="auto">
          <a:xfrm>
            <a:off x="271103" y="717698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75" name="Freeform: Shape 74"/>
            <p:cNvSpPr/>
            <p:nvPr/>
          </p:nvSpPr>
          <p:spPr bwMode="auto"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6" name="Freeform: Shape 75"/>
            <p:cNvSpPr/>
            <p:nvPr/>
          </p:nvSpPr>
          <p:spPr bwMode="auto"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7" name="Freeform: Shape 76"/>
            <p:cNvSpPr/>
            <p:nvPr/>
          </p:nvSpPr>
          <p:spPr bwMode="auto"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8" name="Freeform: Shape 77"/>
            <p:cNvSpPr/>
            <p:nvPr/>
          </p:nvSpPr>
          <p:spPr bwMode="auto">
            <a:xfrm>
              <a:off x="8551125" y="162565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9" name="Freeform: Shape 78"/>
            <p:cNvSpPr/>
            <p:nvPr/>
          </p:nvSpPr>
          <p:spPr bwMode="auto"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0" name="Freeform: Shape 79"/>
            <p:cNvSpPr/>
            <p:nvPr/>
          </p:nvSpPr>
          <p:spPr bwMode="auto"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1" name="Freeform: Shape 80"/>
            <p:cNvSpPr/>
            <p:nvPr/>
          </p:nvSpPr>
          <p:spPr bwMode="auto"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2" name="Freeform: Shape 81"/>
            <p:cNvSpPr/>
            <p:nvPr/>
          </p:nvSpPr>
          <p:spPr bwMode="auto"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3" name="Freeform: Shape 82"/>
            <p:cNvSpPr/>
            <p:nvPr/>
          </p:nvSpPr>
          <p:spPr bwMode="auto"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4" name="Freeform: Shape 83"/>
            <p:cNvSpPr/>
            <p:nvPr/>
          </p:nvSpPr>
          <p:spPr bwMode="auto"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5" name="Freeform: Shape 84"/>
            <p:cNvSpPr/>
            <p:nvPr/>
          </p:nvSpPr>
          <p:spPr bwMode="auto">
            <a:xfrm>
              <a:off x="5794686" y="340244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6" name="Freeform: Shape 85"/>
            <p:cNvSpPr/>
            <p:nvPr/>
          </p:nvSpPr>
          <p:spPr bwMode="auto"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7" name="Freeform: Shape 86"/>
            <p:cNvSpPr/>
            <p:nvPr/>
          </p:nvSpPr>
          <p:spPr bwMode="auto"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8" name="Freeform: Shape 87"/>
            <p:cNvSpPr/>
            <p:nvPr/>
          </p:nvSpPr>
          <p:spPr bwMode="auto"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9" name="Freeform: Shape 88"/>
            <p:cNvSpPr/>
            <p:nvPr/>
          </p:nvSpPr>
          <p:spPr bwMode="auto"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0" name="Freeform: Shape 89"/>
            <p:cNvSpPr/>
            <p:nvPr/>
          </p:nvSpPr>
          <p:spPr bwMode="auto"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1" name="Freeform: Shape 90"/>
            <p:cNvSpPr/>
            <p:nvPr/>
          </p:nvSpPr>
          <p:spPr bwMode="auto"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2" name="Freeform: Shape 91"/>
            <p:cNvSpPr/>
            <p:nvPr/>
          </p:nvSpPr>
          <p:spPr bwMode="auto"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3" name="Freeform: Shape 92"/>
            <p:cNvSpPr/>
            <p:nvPr/>
          </p:nvSpPr>
          <p:spPr bwMode="auto"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4" name="Freeform: Shape 93"/>
            <p:cNvSpPr/>
            <p:nvPr/>
          </p:nvSpPr>
          <p:spPr bwMode="auto"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5" name="Freeform: Shape 94"/>
            <p:cNvSpPr/>
            <p:nvPr/>
          </p:nvSpPr>
          <p:spPr bwMode="auto"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6" name="Freeform: Shape 95"/>
            <p:cNvSpPr/>
            <p:nvPr/>
          </p:nvSpPr>
          <p:spPr bwMode="auto"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7" name="Freeform: Shape 96"/>
            <p:cNvSpPr/>
            <p:nvPr/>
          </p:nvSpPr>
          <p:spPr bwMode="auto"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8" name="Freeform: Shape 97"/>
            <p:cNvSpPr/>
            <p:nvPr/>
          </p:nvSpPr>
          <p:spPr bwMode="auto"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9" name="Freeform: Shape 98"/>
            <p:cNvSpPr/>
            <p:nvPr/>
          </p:nvSpPr>
          <p:spPr bwMode="auto"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0" name="Freeform: Shape 99"/>
            <p:cNvSpPr/>
            <p:nvPr/>
          </p:nvSpPr>
          <p:spPr bwMode="auto"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1" name="Freeform: Shape 100"/>
            <p:cNvSpPr/>
            <p:nvPr/>
          </p:nvSpPr>
          <p:spPr bwMode="auto"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2" name="Freeform: Shape 101"/>
            <p:cNvSpPr/>
            <p:nvPr/>
          </p:nvSpPr>
          <p:spPr bwMode="auto"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3" name="Freeform: Shape 102"/>
            <p:cNvSpPr/>
            <p:nvPr/>
          </p:nvSpPr>
          <p:spPr bwMode="auto"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4" name="Freeform: Shape 103"/>
            <p:cNvSpPr/>
            <p:nvPr/>
          </p:nvSpPr>
          <p:spPr bwMode="auto"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5" name="Freeform: Shape 104"/>
            <p:cNvSpPr/>
            <p:nvPr/>
          </p:nvSpPr>
          <p:spPr bwMode="auto"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6" name="Freeform: Shape 105"/>
            <p:cNvSpPr/>
            <p:nvPr/>
          </p:nvSpPr>
          <p:spPr bwMode="auto"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7" name="Freeform: Shape 106"/>
            <p:cNvSpPr/>
            <p:nvPr/>
          </p:nvSpPr>
          <p:spPr bwMode="auto"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8" name="Freeform: Shape 107"/>
            <p:cNvSpPr/>
            <p:nvPr/>
          </p:nvSpPr>
          <p:spPr bwMode="auto">
            <a:xfrm>
              <a:off x="7849418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9" name="Freeform: Shape 108"/>
            <p:cNvSpPr/>
            <p:nvPr/>
          </p:nvSpPr>
          <p:spPr bwMode="auto"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0" name="Freeform: Shape 109"/>
            <p:cNvSpPr/>
            <p:nvPr/>
          </p:nvSpPr>
          <p:spPr bwMode="auto">
            <a:xfrm>
              <a:off x="7986482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1" name="Freeform: Shape 110"/>
            <p:cNvSpPr/>
            <p:nvPr/>
          </p:nvSpPr>
          <p:spPr bwMode="auto"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2" name="Freeform: Shape 111"/>
            <p:cNvSpPr/>
            <p:nvPr/>
          </p:nvSpPr>
          <p:spPr bwMode="auto"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3" name="Freeform: Shape 112"/>
            <p:cNvSpPr/>
            <p:nvPr/>
          </p:nvSpPr>
          <p:spPr bwMode="auto"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4" name="Freeform: Shape 113"/>
            <p:cNvSpPr/>
            <p:nvPr/>
          </p:nvSpPr>
          <p:spPr bwMode="auto"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5" name="Freeform: Shape 114"/>
            <p:cNvSpPr/>
            <p:nvPr/>
          </p:nvSpPr>
          <p:spPr bwMode="auto"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6" name="Freeform: Shape 115"/>
            <p:cNvSpPr/>
            <p:nvPr/>
          </p:nvSpPr>
          <p:spPr bwMode="auto"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7" name="Freeform: Shape 116"/>
            <p:cNvSpPr/>
            <p:nvPr/>
          </p:nvSpPr>
          <p:spPr bwMode="auto"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8" name="Freeform: Shape 117"/>
            <p:cNvSpPr/>
            <p:nvPr/>
          </p:nvSpPr>
          <p:spPr bwMode="auto"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9" name="Freeform: Shape 118"/>
            <p:cNvSpPr/>
            <p:nvPr/>
          </p:nvSpPr>
          <p:spPr bwMode="auto"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 extrusionOk="0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0" name="Freeform: Shape 119"/>
            <p:cNvSpPr/>
            <p:nvPr/>
          </p:nvSpPr>
          <p:spPr bwMode="auto"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1" name="Freeform: Shape 120"/>
            <p:cNvSpPr/>
            <p:nvPr/>
          </p:nvSpPr>
          <p:spPr bwMode="auto"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 extrusionOk="0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 bwMode="auto">
          <a:xfrm>
            <a:off x="2186792" y="535911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pPr>
              <a:defRPr/>
            </a:pPr>
            <a:r>
              <a:rPr lang="en-US"/>
              <a:t>Add Your Title Here</a:t>
            </a:r>
            <a:endParaRPr/>
          </a:p>
        </p:txBody>
      </p:sp>
      <p:grpSp>
        <p:nvGrpSpPr>
          <p:cNvPr id="62" name="Group 61"/>
          <p:cNvGrpSpPr/>
          <p:nvPr userDrawn="1"/>
        </p:nvGrpSpPr>
        <p:grpSpPr bwMode="auto">
          <a:xfrm>
            <a:off x="11270511" y="6025668"/>
            <a:ext cx="754912" cy="740037"/>
            <a:chOff x="4572309" y="1662111"/>
            <a:chExt cx="3047747" cy="2987696"/>
          </a:xfrm>
          <a:solidFill>
            <a:schemeClr val="accent1"/>
          </a:solidFill>
        </p:grpSpPr>
        <p:sp>
          <p:nvSpPr>
            <p:cNvPr id="63" name="Freeform: Shape 62"/>
            <p:cNvSpPr/>
            <p:nvPr/>
          </p:nvSpPr>
          <p:spPr bwMode="auto">
            <a:xfrm>
              <a:off x="5181647" y="1662111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 extrusionOk="0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4" name="Freeform: Shape 63"/>
            <p:cNvSpPr/>
            <p:nvPr/>
          </p:nvSpPr>
          <p:spPr bwMode="auto">
            <a:xfrm>
              <a:off x="6018456" y="2809949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 extrusionOk="0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5" name="Freeform: Shape 64"/>
            <p:cNvSpPr/>
            <p:nvPr/>
          </p:nvSpPr>
          <p:spPr bwMode="auto"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 extrusionOk="0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66" name="Rectangle 65"/>
          <p:cNvSpPr/>
          <p:nvPr userDrawn="1"/>
        </p:nvSpPr>
        <p:spPr bwMode="auto">
          <a:xfrm>
            <a:off x="11359359" y="6259430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fld id="{C465B14E-B547-4612-956C-EF65EF6DEB60}" type="slidenum">
              <a:rPr lang="en-US" sz="2000" b="0">
                <a:solidFill>
                  <a:schemeClr val="accent1"/>
                </a:solidFill>
                <a:latin typeface="Calibri Light"/>
              </a:rPr>
              <a:t>‹#›</a:t>
            </a:fld>
            <a:endParaRPr lang="en-US" sz="2000" b="0">
              <a:solidFill>
                <a:schemeClr val="accent1"/>
              </a:solidFill>
              <a:latin typeface="Calibri Light"/>
            </a:endParaRPr>
          </a:p>
        </p:txBody>
      </p:sp>
      <p:grpSp>
        <p:nvGrpSpPr>
          <p:cNvPr id="67" name="Group 66"/>
          <p:cNvGrpSpPr/>
          <p:nvPr userDrawn="1"/>
        </p:nvGrpSpPr>
        <p:grpSpPr bwMode="auto">
          <a:xfrm>
            <a:off x="255423" y="6430354"/>
            <a:ext cx="736983" cy="209524"/>
            <a:chOff x="10365831" y="4548189"/>
            <a:chExt cx="1018597" cy="289587"/>
          </a:xfrm>
        </p:grpSpPr>
        <p:sp>
          <p:nvSpPr>
            <p:cNvPr id="68" name="Freeform 47"/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 extrusionOk="0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9" name="Freeform 50"/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 extrusionOk="0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0" name="Freeform 51"/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 extrusionOk="0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8629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52248" y="6370854"/>
            <a:ext cx="3079531" cy="362716"/>
          </a:xfrm>
          <a:prstGeom prst="rect">
            <a:avLst/>
          </a:prstGeom>
        </p:spPr>
      </p:pic>
      <p:pic>
        <p:nvPicPr>
          <p:cNvPr id="11" name="Immagine 10" descr="Immagine che contiene Carattere, logo, testo, Elementi grafici&#10;&#10;Descrizione generata automaticamen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1573" y="6352614"/>
            <a:ext cx="1198179" cy="43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5EFAC7C-FDDC-FE43-B192-4609AED1BAFB}" type="datetimeFigureOut">
              <a:rPr lang="it-IT"/>
              <a:t>27/10/2025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7A3806B-CF21-BF48-B106-84A1A46C0B6F}" type="slidenum">
              <a:rPr lang="it-IT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77" r:id="rId13"/>
    <p:sldLayoutId id="2147483678" r:id="rId14"/>
    <p:sldLayoutId id="2147483679" r:id="rId1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accent1">
              <a:lumMod val="50000"/>
            </a:schemeClr>
          </a:solidFill>
          <a:latin typeface="Montserra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accent1">
              <a:lumMod val="50000"/>
            </a:schemeClr>
          </a:solidFill>
          <a:latin typeface="Montserra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accent1">
              <a:lumMod val="50000"/>
            </a:schemeClr>
          </a:solidFill>
          <a:latin typeface="Montserra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accent1">
              <a:lumMod val="50000"/>
            </a:schemeClr>
          </a:solidFill>
          <a:latin typeface="Montserra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accent1">
              <a:lumMod val="50000"/>
            </a:schemeClr>
          </a:solidFill>
          <a:latin typeface="Montserra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accent1">
              <a:lumMod val="50000"/>
            </a:schemeClr>
          </a:solidFill>
          <a:latin typeface="Montserra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8DE0C5-0057-4546-BB71-4D82167F0E0B}" type="datetimeFigureOut">
              <a:rPr lang="en-US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B914BB-7272-D24C-B1E5-4A0A9721D1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1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www.danubius-ri.eu/" TargetMode="External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hyperlink" Target="https://landsealot.eu/" TargetMode="External"/><Relationship Id="rId5" Type="http://schemas.openxmlformats.org/officeDocument/2006/relationships/hyperlink" Target="http://www.danubius-ip.tumblr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hyperlink" Target="https://delta-enigma.n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Freeform: Shape 64"/>
          <p:cNvSpPr>
            <a:spLocks noChangeAspect="1"/>
          </p:cNvSpPr>
          <p:nvPr/>
        </p:nvSpPr>
        <p:spPr bwMode="auto">
          <a:xfrm flipH="1">
            <a:off x="-2" y="1164121"/>
            <a:ext cx="12192001" cy="4241971"/>
          </a:xfrm>
          <a:custGeom>
            <a:avLst/>
            <a:gdLst>
              <a:gd name="connsiteX0" fmla="*/ 2384684 w 12192001"/>
              <a:gd name="connsiteY0" fmla="*/ 5 h 5955633"/>
              <a:gd name="connsiteX1" fmla="*/ 3553224 w 12192001"/>
              <a:gd name="connsiteY1" fmla="*/ 54950 h 5955633"/>
              <a:gd name="connsiteX2" fmla="*/ 9227280 w 12192001"/>
              <a:gd name="connsiteY2" fmla="*/ 219600 h 5955633"/>
              <a:gd name="connsiteX3" fmla="*/ 12192001 w 12192001"/>
              <a:gd name="connsiteY3" fmla="*/ 197274 h 5955633"/>
              <a:gd name="connsiteX4" fmla="*/ 12192001 w 12192001"/>
              <a:gd name="connsiteY4" fmla="*/ 409075 h 5955633"/>
              <a:gd name="connsiteX5" fmla="*/ 12192001 w 12192001"/>
              <a:gd name="connsiteY5" fmla="*/ 530759 h 5955633"/>
              <a:gd name="connsiteX6" fmla="*/ 12192001 w 12192001"/>
              <a:gd name="connsiteY6" fmla="*/ 5955633 h 5955633"/>
              <a:gd name="connsiteX7" fmla="*/ 2 w 12192001"/>
              <a:gd name="connsiteY7" fmla="*/ 5955633 h 5955633"/>
              <a:gd name="connsiteX8" fmla="*/ 2 w 12192001"/>
              <a:gd name="connsiteY8" fmla="*/ 530228 h 5955633"/>
              <a:gd name="connsiteX9" fmla="*/ 2 w 12192001"/>
              <a:gd name="connsiteY9" fmla="*/ 527968 h 5955633"/>
              <a:gd name="connsiteX10" fmla="*/ 0 w 12192001"/>
              <a:gd name="connsiteY10" fmla="*/ 527968 h 5955633"/>
              <a:gd name="connsiteX11" fmla="*/ 0 w 12192001"/>
              <a:gd name="connsiteY11" fmla="*/ 151228 h 5955633"/>
              <a:gd name="connsiteX12" fmla="*/ 92533 w 12192001"/>
              <a:gd name="connsiteY12" fmla="*/ 144252 h 5955633"/>
              <a:gd name="connsiteX13" fmla="*/ 2384684 w 12192001"/>
              <a:gd name="connsiteY13" fmla="*/ 5 h 595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5955633" extrusionOk="0">
                <a:moveTo>
                  <a:pt x="2384684" y="5"/>
                </a:moveTo>
                <a:cubicBezTo>
                  <a:pt x="2736486" y="-291"/>
                  <a:pt x="3114854" y="15270"/>
                  <a:pt x="3553224" y="54950"/>
                </a:cubicBezTo>
                <a:cubicBezTo>
                  <a:pt x="4952307" y="181926"/>
                  <a:pt x="5959057" y="463783"/>
                  <a:pt x="9227280" y="219600"/>
                </a:cubicBezTo>
                <a:cubicBezTo>
                  <a:pt x="10385779" y="131694"/>
                  <a:pt x="11385124" y="144252"/>
                  <a:pt x="12192001" y="197274"/>
                </a:cubicBezTo>
                <a:lnTo>
                  <a:pt x="12192001" y="409075"/>
                </a:lnTo>
                <a:lnTo>
                  <a:pt x="12192001" y="530759"/>
                </a:lnTo>
                <a:lnTo>
                  <a:pt x="12192001" y="5955633"/>
                </a:lnTo>
                <a:lnTo>
                  <a:pt x="2" y="5955633"/>
                </a:lnTo>
                <a:lnTo>
                  <a:pt x="2" y="530228"/>
                </a:lnTo>
                <a:lnTo>
                  <a:pt x="2" y="527968"/>
                </a:lnTo>
                <a:lnTo>
                  <a:pt x="0" y="527968"/>
                </a:lnTo>
                <a:lnTo>
                  <a:pt x="0" y="151228"/>
                </a:lnTo>
                <a:cubicBezTo>
                  <a:pt x="29610" y="148438"/>
                  <a:pt x="62921" y="147042"/>
                  <a:pt x="92533" y="144252"/>
                </a:cubicBezTo>
                <a:cubicBezTo>
                  <a:pt x="965340" y="78060"/>
                  <a:pt x="1610720" y="657"/>
                  <a:pt x="2384684" y="5"/>
                </a:cubicBezTo>
                <a:close/>
              </a:path>
            </a:pathLst>
          </a:custGeom>
          <a:solidFill>
            <a:srgbClr val="55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9" name="Freeform: Shape 28"/>
          <p:cNvSpPr/>
          <p:nvPr/>
        </p:nvSpPr>
        <p:spPr bwMode="auto">
          <a:xfrm>
            <a:off x="0" y="1609325"/>
            <a:ext cx="12192001" cy="4986384"/>
          </a:xfrm>
          <a:custGeom>
            <a:avLst/>
            <a:gdLst>
              <a:gd name="connsiteX0" fmla="*/ 2384684 w 12192001"/>
              <a:gd name="connsiteY0" fmla="*/ 5 h 5955633"/>
              <a:gd name="connsiteX1" fmla="*/ 3553224 w 12192001"/>
              <a:gd name="connsiteY1" fmla="*/ 54950 h 5955633"/>
              <a:gd name="connsiteX2" fmla="*/ 9227280 w 12192001"/>
              <a:gd name="connsiteY2" fmla="*/ 219600 h 5955633"/>
              <a:gd name="connsiteX3" fmla="*/ 12192001 w 12192001"/>
              <a:gd name="connsiteY3" fmla="*/ 197274 h 5955633"/>
              <a:gd name="connsiteX4" fmla="*/ 12192001 w 12192001"/>
              <a:gd name="connsiteY4" fmla="*/ 409075 h 5955633"/>
              <a:gd name="connsiteX5" fmla="*/ 12192001 w 12192001"/>
              <a:gd name="connsiteY5" fmla="*/ 530759 h 5955633"/>
              <a:gd name="connsiteX6" fmla="*/ 12192001 w 12192001"/>
              <a:gd name="connsiteY6" fmla="*/ 5955633 h 5955633"/>
              <a:gd name="connsiteX7" fmla="*/ 2 w 12192001"/>
              <a:gd name="connsiteY7" fmla="*/ 5955633 h 5955633"/>
              <a:gd name="connsiteX8" fmla="*/ 2 w 12192001"/>
              <a:gd name="connsiteY8" fmla="*/ 530228 h 5955633"/>
              <a:gd name="connsiteX9" fmla="*/ 2 w 12192001"/>
              <a:gd name="connsiteY9" fmla="*/ 527968 h 5955633"/>
              <a:gd name="connsiteX10" fmla="*/ 0 w 12192001"/>
              <a:gd name="connsiteY10" fmla="*/ 527968 h 5955633"/>
              <a:gd name="connsiteX11" fmla="*/ 0 w 12192001"/>
              <a:gd name="connsiteY11" fmla="*/ 151228 h 5955633"/>
              <a:gd name="connsiteX12" fmla="*/ 92533 w 12192001"/>
              <a:gd name="connsiteY12" fmla="*/ 144252 h 5955633"/>
              <a:gd name="connsiteX13" fmla="*/ 2384684 w 12192001"/>
              <a:gd name="connsiteY13" fmla="*/ 5 h 595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5955633" extrusionOk="0">
                <a:moveTo>
                  <a:pt x="2384684" y="5"/>
                </a:moveTo>
                <a:cubicBezTo>
                  <a:pt x="2736486" y="-291"/>
                  <a:pt x="3114854" y="15270"/>
                  <a:pt x="3553224" y="54950"/>
                </a:cubicBezTo>
                <a:cubicBezTo>
                  <a:pt x="4952307" y="181926"/>
                  <a:pt x="5959057" y="463783"/>
                  <a:pt x="9227280" y="219600"/>
                </a:cubicBezTo>
                <a:cubicBezTo>
                  <a:pt x="10385779" y="131694"/>
                  <a:pt x="11385124" y="144252"/>
                  <a:pt x="12192001" y="197274"/>
                </a:cubicBezTo>
                <a:lnTo>
                  <a:pt x="12192001" y="409075"/>
                </a:lnTo>
                <a:lnTo>
                  <a:pt x="12192001" y="530759"/>
                </a:lnTo>
                <a:lnTo>
                  <a:pt x="12192001" y="5955633"/>
                </a:lnTo>
                <a:lnTo>
                  <a:pt x="2" y="5955633"/>
                </a:lnTo>
                <a:lnTo>
                  <a:pt x="2" y="530228"/>
                </a:lnTo>
                <a:lnTo>
                  <a:pt x="2" y="527968"/>
                </a:lnTo>
                <a:lnTo>
                  <a:pt x="0" y="527968"/>
                </a:lnTo>
                <a:lnTo>
                  <a:pt x="0" y="151228"/>
                </a:lnTo>
                <a:cubicBezTo>
                  <a:pt x="29610" y="148438"/>
                  <a:pt x="62921" y="147042"/>
                  <a:pt x="92533" y="144252"/>
                </a:cubicBezTo>
                <a:cubicBezTo>
                  <a:pt x="965340" y="78060"/>
                  <a:pt x="1610720" y="657"/>
                  <a:pt x="2384684" y="5"/>
                </a:cubicBezTo>
                <a:close/>
              </a:path>
            </a:pathLst>
          </a:custGeom>
          <a:solidFill>
            <a:schemeClr val="tx2">
              <a:alpha val="214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A3167A-4421-1157-A262-25695406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 bwMode="auto">
          <a:xfrm>
            <a:off x="1362678" y="4293096"/>
            <a:ext cx="95183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Calibri"/>
                <a:cs typeface="Calibri"/>
              </a:rPr>
              <a:t>Jos Brils</a:t>
            </a:r>
            <a:br>
              <a:rPr lang="en-GB" sz="2800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GB" sz="2800" b="1" dirty="0">
                <a:solidFill>
                  <a:schemeClr val="bg1"/>
                </a:solidFill>
                <a:latin typeface="Calibri"/>
                <a:cs typeface="Calibri"/>
              </a:rPr>
              <a:t>LandSeaLot coordinator and DANUBIUS-RI contact NL</a:t>
            </a:r>
            <a:endParaRPr dirty="0"/>
          </a:p>
          <a:p>
            <a:pPr algn="ctr">
              <a:defRPr/>
            </a:pPr>
            <a:endParaRPr lang="en-GB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latin typeface="Calibri Light"/>
                <a:cs typeface="Calibri Light"/>
              </a:rPr>
              <a:t>Deltares</a:t>
            </a:r>
            <a:endParaRPr dirty="0"/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 Light"/>
                <a:cs typeface="Calibri Light"/>
              </a:rPr>
              <a:t>jos.brils@deltares.nl  </a:t>
            </a:r>
            <a:endParaRPr dirty="0"/>
          </a:p>
        </p:txBody>
      </p:sp>
      <p:sp>
        <p:nvSpPr>
          <p:cNvPr id="54" name="TextBox 53"/>
          <p:cNvSpPr txBox="1"/>
          <p:nvPr/>
        </p:nvSpPr>
        <p:spPr bwMode="auto">
          <a:xfrm>
            <a:off x="1271463" y="1412776"/>
            <a:ext cx="10225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Practical experiences: </a:t>
            </a:r>
            <a:b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</a:b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from engaging NL in 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DANUBIUS-RI</a:t>
            </a: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b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</a:b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to co-creation with RIs in 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LandSeaLot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191344" y="6290156"/>
            <a:ext cx="3312368" cy="523220"/>
          </a:xfrm>
          <a:prstGeom prst="rect">
            <a:avLst/>
          </a:prstGeom>
          <a:noFill/>
        </p:spPr>
        <p:txBody>
          <a:bodyPr wrap="square" lIns="90000" rtlCol="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Source Sans Pro Light"/>
              </a:rPr>
              <a:t>Image (Jos Brils):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Source Sans Pro Light"/>
              </a:rPr>
              <a:t>Biogeomorphology at the Scheldt estuary (DANUBIUS Supersite)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1165" y="116632"/>
            <a:ext cx="1100299" cy="1100299"/>
          </a:xfrm>
          <a:prstGeom prst="rect">
            <a:avLst/>
          </a:prstGeom>
        </p:spPr>
      </p:pic>
      <p:pic>
        <p:nvPicPr>
          <p:cNvPr id="3" name="Google Shape;163;p3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9AFEFC0-2528-1EE3-6129-A892882FFF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2415" y="20104"/>
            <a:ext cx="1517625" cy="1305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5130007" name="Picture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317802" y="6378195"/>
            <a:ext cx="611551" cy="435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BD93F8-F27A-54BE-475F-BAFE6C140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4"/>
            <a:ext cx="12192000" cy="68278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7F87CE-7584-5C7D-A7BA-E066446D6D39}"/>
              </a:ext>
            </a:extLst>
          </p:cNvPr>
          <p:cNvSpPr/>
          <p:nvPr/>
        </p:nvSpPr>
        <p:spPr>
          <a:xfrm>
            <a:off x="4511824" y="3212976"/>
            <a:ext cx="259228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1F13A3-D629-A832-93AE-144E019BD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48" y="3573016"/>
            <a:ext cx="3587934" cy="1282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86A4F4-90FC-B533-6A89-987FFEC2E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545" y="2708921"/>
            <a:ext cx="7517127" cy="5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5130007" name="Picture 2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17802" y="6378195"/>
            <a:ext cx="611551" cy="435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CE91AB-C7CC-E746-1C8F-0B04E7B2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" y="0"/>
            <a:ext cx="12156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5130007" name="Picture 2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17802" y="6378195"/>
            <a:ext cx="611551" cy="435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1C676D-58B0-5C6D-4325-7CD97E943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45"/>
            <a:ext cx="12192000" cy="68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9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>
            <a:spLocks noGrp="1"/>
          </p:cNvSpPr>
          <p:nvPr>
            <p:ph type="title"/>
          </p:nvPr>
        </p:nvSpPr>
        <p:spPr>
          <a:xfrm>
            <a:off x="720725" y="2284027"/>
            <a:ext cx="7492097" cy="216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LandSeaLot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/>
              <a:t>Land</a:t>
            </a:r>
            <a:r>
              <a:rPr lang="en-US" dirty="0"/>
              <a:t>-</a:t>
            </a:r>
            <a:r>
              <a:rPr lang="en-US" u="sng" dirty="0"/>
              <a:t>Sea</a:t>
            </a:r>
            <a:r>
              <a:rPr lang="en-US" dirty="0"/>
              <a:t> interface: </a:t>
            </a:r>
            <a:br>
              <a:rPr lang="en-US" dirty="0"/>
            </a:br>
            <a:r>
              <a:rPr lang="en-US" u="sng" dirty="0"/>
              <a:t>L</a:t>
            </a:r>
            <a:r>
              <a:rPr lang="en-US" dirty="0"/>
              <a:t>et’s </a:t>
            </a:r>
            <a:r>
              <a:rPr lang="en-US" u="sng" dirty="0"/>
              <a:t>o</a:t>
            </a:r>
            <a:r>
              <a:rPr lang="en-US" dirty="0"/>
              <a:t>bserve </a:t>
            </a:r>
            <a:r>
              <a:rPr lang="en-US" u="sng" dirty="0"/>
              <a:t>t</a:t>
            </a:r>
            <a:r>
              <a:rPr lang="en-US" dirty="0"/>
              <a:t>ogether!</a:t>
            </a:r>
            <a:endParaRPr dirty="0"/>
          </a:p>
        </p:txBody>
      </p:sp>
      <p:sp>
        <p:nvSpPr>
          <p:cNvPr id="125" name="Google Shape;125;p1"/>
          <p:cNvSpPr txBox="1">
            <a:spLocks noGrp="1"/>
          </p:cNvSpPr>
          <p:nvPr>
            <p:ph type="body" idx="1"/>
          </p:nvPr>
        </p:nvSpPr>
        <p:spPr>
          <a:xfrm>
            <a:off x="10499974" y="6468743"/>
            <a:ext cx="1597434" cy="38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00" b="1" dirty="0"/>
              <a:t>Version May 2024</a:t>
            </a:r>
            <a:endParaRPr sz="7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_D\ENVRI-FAIR\Website\envri-wheel_DEC2018-e1544170791219.png">
            <a:extLst>
              <a:ext uri="{FF2B5EF4-FFF2-40B4-BE49-F238E27FC236}">
                <a16:creationId xmlns:a16="http://schemas.microsoft.com/office/drawing/2014/main" xmlns="" id="{4B269D03-33EF-D988-9716-1517D57DC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42" t="8405" r="10600" b="8249"/>
          <a:stretch/>
        </p:blipFill>
        <p:spPr bwMode="auto">
          <a:xfrm>
            <a:off x="322056" y="746678"/>
            <a:ext cx="7171701" cy="606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ENVRI-community-logo_final.png">
            <a:extLst>
              <a:ext uri="{FF2B5EF4-FFF2-40B4-BE49-F238E27FC236}">
                <a16:creationId xmlns:a16="http://schemas.microsoft.com/office/drawing/2014/main" xmlns="" id="{397AB457-EA89-A353-F939-62161CF9BD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4606397"/>
            <a:ext cx="1698564" cy="910835"/>
          </a:xfrm>
          <a:prstGeom prst="rect">
            <a:avLst/>
          </a:prstGeom>
        </p:spPr>
      </p:pic>
      <p:sp>
        <p:nvSpPr>
          <p:cNvPr id="4" name="Freeform: Shape 7">
            <a:extLst>
              <a:ext uri="{FF2B5EF4-FFF2-40B4-BE49-F238E27FC236}">
                <a16:creationId xmlns:a16="http://schemas.microsoft.com/office/drawing/2014/main" xmlns="" id="{7C5F2DC7-490A-43D8-77EF-5FEC536201C5}"/>
              </a:ext>
            </a:extLst>
          </p:cNvPr>
          <p:cNvSpPr/>
          <p:nvPr/>
        </p:nvSpPr>
        <p:spPr bwMode="auto">
          <a:xfrm>
            <a:off x="8610568" y="-2"/>
            <a:ext cx="3414793" cy="6877818"/>
          </a:xfrm>
          <a:custGeom>
            <a:avLst/>
            <a:gdLst>
              <a:gd name="connsiteX0" fmla="*/ 6469 w 5695949"/>
              <a:gd name="connsiteY0" fmla="*/ 0 h 6858001"/>
              <a:gd name="connsiteX1" fmla="*/ 4572000 w 5695949"/>
              <a:gd name="connsiteY1" fmla="*/ 0 h 6858001"/>
              <a:gd name="connsiteX2" fmla="*/ 4572000 w 5695949"/>
              <a:gd name="connsiteY2" fmla="*/ 1 h 6858001"/>
              <a:gd name="connsiteX3" fmla="*/ 5695949 w 5695949"/>
              <a:gd name="connsiteY3" fmla="*/ 1 h 6858001"/>
              <a:gd name="connsiteX4" fmla="*/ 5695949 w 5695949"/>
              <a:gd name="connsiteY4" fmla="*/ 6858001 h 6858001"/>
              <a:gd name="connsiteX5" fmla="*/ 4572000 w 5695949"/>
              <a:gd name="connsiteY5" fmla="*/ 6858001 h 6858001"/>
              <a:gd name="connsiteX6" fmla="*/ 3829049 w 5695949"/>
              <a:gd name="connsiteY6" fmla="*/ 6858001 h 6858001"/>
              <a:gd name="connsiteX7" fmla="*/ 1879967 w 5695949"/>
              <a:gd name="connsiteY7" fmla="*/ 6858001 h 6858001"/>
              <a:gd name="connsiteX8" fmla="*/ 1711253 w 5695949"/>
              <a:gd name="connsiteY8" fmla="*/ 6609234 h 6858001"/>
              <a:gd name="connsiteX9" fmla="*/ 1096308 w 5695949"/>
              <a:gd name="connsiteY9" fmla="*/ 4551426 h 6858001"/>
              <a:gd name="connsiteX10" fmla="*/ 1063395 w 5695949"/>
              <a:gd name="connsiteY10" fmla="*/ 2853406 h 6858001"/>
              <a:gd name="connsiteX11" fmla="*/ 561530 w 5695949"/>
              <a:gd name="connsiteY11" fmla="*/ 1698823 h 6858001"/>
              <a:gd name="connsiteX12" fmla="*/ 50619 w 5695949"/>
              <a:gd name="connsiteY12" fmla="*/ 548788 h 6858001"/>
              <a:gd name="connsiteX13" fmla="*/ 1934 w 5695949"/>
              <a:gd name="connsiteY13" fmla="*/ 342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95949" h="6858001" extrusionOk="0">
                <a:moveTo>
                  <a:pt x="6469" y="0"/>
                </a:moveTo>
                <a:lnTo>
                  <a:pt x="4572000" y="0"/>
                </a:lnTo>
                <a:lnTo>
                  <a:pt x="4572000" y="1"/>
                </a:lnTo>
                <a:lnTo>
                  <a:pt x="5695949" y="1"/>
                </a:lnTo>
                <a:lnTo>
                  <a:pt x="5695949" y="6858001"/>
                </a:lnTo>
                <a:lnTo>
                  <a:pt x="4572000" y="6858001"/>
                </a:lnTo>
                <a:lnTo>
                  <a:pt x="3829049" y="6858001"/>
                </a:lnTo>
                <a:lnTo>
                  <a:pt x="1879967" y="6858001"/>
                </a:lnTo>
                <a:lnTo>
                  <a:pt x="1711253" y="6609234"/>
                </a:lnTo>
                <a:cubicBezTo>
                  <a:pt x="1338504" y="6010342"/>
                  <a:pt x="1114889" y="5287756"/>
                  <a:pt x="1096308" y="4551426"/>
                </a:cubicBezTo>
                <a:cubicBezTo>
                  <a:pt x="1081989" y="3983771"/>
                  <a:pt x="1180248" y="3405193"/>
                  <a:pt x="1063395" y="2853406"/>
                </a:cubicBezTo>
                <a:cubicBezTo>
                  <a:pt x="974435" y="2433301"/>
                  <a:pt x="766985" y="2061094"/>
                  <a:pt x="561530" y="1698823"/>
                </a:cubicBezTo>
                <a:cubicBezTo>
                  <a:pt x="356075" y="1336517"/>
                  <a:pt x="145992" y="967016"/>
                  <a:pt x="50619" y="548788"/>
                </a:cubicBezTo>
                <a:cubicBezTo>
                  <a:pt x="12198" y="380295"/>
                  <a:pt x="-6319" y="205236"/>
                  <a:pt x="1934" y="34298"/>
                </a:cubicBezTo>
                <a:close/>
              </a:path>
            </a:pathLst>
          </a:custGeom>
          <a:solidFill>
            <a:srgbClr val="55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xmlns="" id="{19D92F16-C0B5-EA99-5CD7-80E79A0EC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317802" y="6378195"/>
            <a:ext cx="611551" cy="435035"/>
          </a:xfrm>
          <a:prstGeom prst="rect">
            <a:avLst/>
          </a:prstGeom>
        </p:spPr>
      </p:pic>
      <p:sp>
        <p:nvSpPr>
          <p:cNvPr id="9" name="Title 50">
            <a:extLst>
              <a:ext uri="{FF2B5EF4-FFF2-40B4-BE49-F238E27FC236}">
                <a16:creationId xmlns:a16="http://schemas.microsoft.com/office/drawing/2014/main" xmlns="" id="{0C34ECD4-2149-6273-BD2D-F72D838355C8}"/>
              </a:ext>
            </a:extLst>
          </p:cNvPr>
          <p:cNvSpPr txBox="1"/>
          <p:nvPr/>
        </p:nvSpPr>
        <p:spPr bwMode="auto">
          <a:xfrm>
            <a:off x="1528760" y="340311"/>
            <a:ext cx="6727480" cy="697659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accent1">
                    <a:lumMod val="50000"/>
                  </a:schemeClr>
                </a:solidFill>
                <a:latin typeface="Montserra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43AEEF"/>
                </a:solidFill>
                <a:latin typeface="Calibri"/>
                <a:cs typeface="Calibri"/>
              </a:rPr>
              <a:t>LandSeaLot:</a:t>
            </a:r>
            <a:endParaRPr lang="en-US" dirty="0"/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xmlns="" id="{AC438C79-0C28-CE19-3660-0B5134F5FD1A}"/>
              </a:ext>
            </a:extLst>
          </p:cNvPr>
          <p:cNvSpPr/>
          <p:nvPr/>
        </p:nvSpPr>
        <p:spPr bwMode="auto">
          <a:xfrm>
            <a:off x="8777206" y="0"/>
            <a:ext cx="3414793" cy="6877817"/>
          </a:xfrm>
          <a:custGeom>
            <a:avLst/>
            <a:gdLst>
              <a:gd name="connsiteX0" fmla="*/ 6469 w 5695949"/>
              <a:gd name="connsiteY0" fmla="*/ 0 h 6858001"/>
              <a:gd name="connsiteX1" fmla="*/ 4572000 w 5695949"/>
              <a:gd name="connsiteY1" fmla="*/ 0 h 6858001"/>
              <a:gd name="connsiteX2" fmla="*/ 4572000 w 5695949"/>
              <a:gd name="connsiteY2" fmla="*/ 1 h 6858001"/>
              <a:gd name="connsiteX3" fmla="*/ 5695949 w 5695949"/>
              <a:gd name="connsiteY3" fmla="*/ 1 h 6858001"/>
              <a:gd name="connsiteX4" fmla="*/ 5695949 w 5695949"/>
              <a:gd name="connsiteY4" fmla="*/ 6858001 h 6858001"/>
              <a:gd name="connsiteX5" fmla="*/ 4572000 w 5695949"/>
              <a:gd name="connsiteY5" fmla="*/ 6858001 h 6858001"/>
              <a:gd name="connsiteX6" fmla="*/ 3829049 w 5695949"/>
              <a:gd name="connsiteY6" fmla="*/ 6858001 h 6858001"/>
              <a:gd name="connsiteX7" fmla="*/ 1879967 w 5695949"/>
              <a:gd name="connsiteY7" fmla="*/ 6858001 h 6858001"/>
              <a:gd name="connsiteX8" fmla="*/ 1711253 w 5695949"/>
              <a:gd name="connsiteY8" fmla="*/ 6609234 h 6858001"/>
              <a:gd name="connsiteX9" fmla="*/ 1096308 w 5695949"/>
              <a:gd name="connsiteY9" fmla="*/ 4551426 h 6858001"/>
              <a:gd name="connsiteX10" fmla="*/ 1063395 w 5695949"/>
              <a:gd name="connsiteY10" fmla="*/ 2853406 h 6858001"/>
              <a:gd name="connsiteX11" fmla="*/ 561530 w 5695949"/>
              <a:gd name="connsiteY11" fmla="*/ 1698823 h 6858001"/>
              <a:gd name="connsiteX12" fmla="*/ 50619 w 5695949"/>
              <a:gd name="connsiteY12" fmla="*/ 548788 h 6858001"/>
              <a:gd name="connsiteX13" fmla="*/ 1934 w 5695949"/>
              <a:gd name="connsiteY13" fmla="*/ 342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95949" h="6858001" extrusionOk="0">
                <a:moveTo>
                  <a:pt x="6469" y="0"/>
                </a:moveTo>
                <a:lnTo>
                  <a:pt x="4572000" y="0"/>
                </a:lnTo>
                <a:lnTo>
                  <a:pt x="4572000" y="1"/>
                </a:lnTo>
                <a:lnTo>
                  <a:pt x="5695949" y="1"/>
                </a:lnTo>
                <a:lnTo>
                  <a:pt x="5695949" y="6858001"/>
                </a:lnTo>
                <a:lnTo>
                  <a:pt x="4572000" y="6858001"/>
                </a:lnTo>
                <a:lnTo>
                  <a:pt x="3829049" y="6858001"/>
                </a:lnTo>
                <a:lnTo>
                  <a:pt x="1879967" y="6858001"/>
                </a:lnTo>
                <a:lnTo>
                  <a:pt x="1711253" y="6609234"/>
                </a:lnTo>
                <a:cubicBezTo>
                  <a:pt x="1338504" y="6010342"/>
                  <a:pt x="1114889" y="5287756"/>
                  <a:pt x="1096308" y="4551426"/>
                </a:cubicBezTo>
                <a:cubicBezTo>
                  <a:pt x="1081989" y="3983771"/>
                  <a:pt x="1180248" y="3405193"/>
                  <a:pt x="1063395" y="2853406"/>
                </a:cubicBezTo>
                <a:cubicBezTo>
                  <a:pt x="974435" y="2433301"/>
                  <a:pt x="766985" y="2061094"/>
                  <a:pt x="561530" y="1698823"/>
                </a:cubicBezTo>
                <a:cubicBezTo>
                  <a:pt x="356075" y="1336517"/>
                  <a:pt x="145992" y="967016"/>
                  <a:pt x="50619" y="548788"/>
                </a:cubicBezTo>
                <a:cubicBezTo>
                  <a:pt x="12198" y="380295"/>
                  <a:pt x="-6319" y="205236"/>
                  <a:pt x="1934" y="34298"/>
                </a:cubicBezTo>
                <a:close/>
              </a:path>
            </a:pathLst>
          </a:custGeom>
          <a:blipFill>
            <a:blip r:embed="rId6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pic>
        <p:nvPicPr>
          <p:cNvPr id="26" name="image1.jpg">
            <a:extLst>
              <a:ext uri="{FF2B5EF4-FFF2-40B4-BE49-F238E27FC236}">
                <a16:creationId xmlns:a16="http://schemas.microsoft.com/office/drawing/2014/main" xmlns="" id="{16943F90-6BE6-0F02-A10C-D6332A45C4A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3756" y="5733256"/>
            <a:ext cx="1524067" cy="1123578"/>
          </a:xfrm>
          <a:prstGeom prst="rect">
            <a:avLst/>
          </a:prstGeom>
          <a:ln/>
        </p:spPr>
      </p:pic>
      <p:pic>
        <p:nvPicPr>
          <p:cNvPr id="5" name="Google Shape;163;p3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C88E87FC-2F84-2234-9915-875C4BCA8AF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 bwMode="auto">
          <a:xfrm>
            <a:off x="11135" y="4736"/>
            <a:ext cx="1517625" cy="13052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84CBD5B-0A5A-3491-38DE-05FE27FE3D98}"/>
              </a:ext>
            </a:extLst>
          </p:cNvPr>
          <p:cNvGrpSpPr/>
          <p:nvPr/>
        </p:nvGrpSpPr>
        <p:grpSpPr>
          <a:xfrm>
            <a:off x="3215680" y="476672"/>
            <a:ext cx="4176464" cy="3694270"/>
            <a:chOff x="3215680" y="476672"/>
            <a:chExt cx="4176464" cy="369427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70E006D-B016-271F-B2B1-E48AD2CA808F}"/>
                </a:ext>
              </a:extLst>
            </p:cNvPr>
            <p:cNvSpPr/>
            <p:nvPr/>
          </p:nvSpPr>
          <p:spPr>
            <a:xfrm>
              <a:off x="6240016" y="3068960"/>
              <a:ext cx="1152128" cy="50405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3D5BC93-82A7-957F-AA96-8BE49719FDE4}"/>
                </a:ext>
              </a:extLst>
            </p:cNvPr>
            <p:cNvSpPr/>
            <p:nvPr/>
          </p:nvSpPr>
          <p:spPr>
            <a:xfrm>
              <a:off x="3215680" y="3699006"/>
              <a:ext cx="1224136" cy="47193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6341A14-5778-840C-FA8D-6F8560C1FD39}"/>
                </a:ext>
              </a:extLst>
            </p:cNvPr>
            <p:cNvSpPr/>
            <p:nvPr/>
          </p:nvSpPr>
          <p:spPr>
            <a:xfrm>
              <a:off x="3860900" y="2397836"/>
              <a:ext cx="722932" cy="50405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9DF71A0-9B8E-DADE-9F10-A61C1C33085D}"/>
                </a:ext>
              </a:extLst>
            </p:cNvPr>
            <p:cNvSpPr txBox="1"/>
            <p:nvPr/>
          </p:nvSpPr>
          <p:spPr>
            <a:xfrm>
              <a:off x="5447928" y="476672"/>
              <a:ext cx="190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p</a:t>
              </a:r>
              <a:r>
                <a:rPr lang="en-GB" b="1" noProof="0" dirty="0" err="1">
                  <a:solidFill>
                    <a:srgbClr val="C00000"/>
                  </a:solidFill>
                </a:rPr>
                <a:t>owered</a:t>
              </a:r>
              <a:r>
                <a:rPr lang="en-GB" b="1" noProof="0" dirty="0">
                  <a:solidFill>
                    <a:srgbClr val="C00000"/>
                  </a:solidFill>
                </a:rPr>
                <a:t> by 3 RIs!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38931E5-487D-EAD0-BB91-9AEF8D98EA07}"/>
              </a:ext>
            </a:extLst>
          </p:cNvPr>
          <p:cNvGrpSpPr/>
          <p:nvPr/>
        </p:nvGrpSpPr>
        <p:grpSpPr>
          <a:xfrm>
            <a:off x="2783632" y="755412"/>
            <a:ext cx="5861005" cy="4473788"/>
            <a:chOff x="2783632" y="755412"/>
            <a:chExt cx="5861005" cy="44737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D9176EF-60C0-8711-4751-8904E39D3E49}"/>
                </a:ext>
              </a:extLst>
            </p:cNvPr>
            <p:cNvSpPr txBox="1"/>
            <p:nvPr/>
          </p:nvSpPr>
          <p:spPr>
            <a:xfrm>
              <a:off x="5447928" y="755412"/>
              <a:ext cx="3196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co-creation with another </a:t>
              </a:r>
              <a:r>
                <a:rPr lang="en-GB" b="1" noProof="0" dirty="0">
                  <a:solidFill>
                    <a:srgbClr val="0070C0"/>
                  </a:solidFill>
                </a:rPr>
                <a:t>4 RIs! 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7510F355-E576-3D19-B367-8C68C8A37BA1}"/>
                </a:ext>
              </a:extLst>
            </p:cNvPr>
            <p:cNvSpPr/>
            <p:nvPr/>
          </p:nvSpPr>
          <p:spPr>
            <a:xfrm>
              <a:off x="4583832" y="4725144"/>
              <a:ext cx="1152128" cy="50405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D4250D7B-1866-FCA2-8AB6-D58098D98474}"/>
                </a:ext>
              </a:extLst>
            </p:cNvPr>
            <p:cNvSpPr/>
            <p:nvPr/>
          </p:nvSpPr>
          <p:spPr>
            <a:xfrm>
              <a:off x="2783632" y="4653136"/>
              <a:ext cx="1152128" cy="33435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14360286-A13B-1E6C-6D55-28206F98D921}"/>
                </a:ext>
              </a:extLst>
            </p:cNvPr>
            <p:cNvSpPr/>
            <p:nvPr/>
          </p:nvSpPr>
          <p:spPr>
            <a:xfrm>
              <a:off x="4007768" y="2957064"/>
              <a:ext cx="936104" cy="47193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7B9C0334-3691-726D-AACF-2C1197E2F46D}"/>
                </a:ext>
              </a:extLst>
            </p:cNvPr>
            <p:cNvSpPr/>
            <p:nvPr/>
          </p:nvSpPr>
          <p:spPr>
            <a:xfrm>
              <a:off x="2783632" y="4223717"/>
              <a:ext cx="936104" cy="33435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8600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>
            <a:spLocks noGrp="1"/>
          </p:cNvSpPr>
          <p:nvPr>
            <p:ph type="body" idx="1"/>
          </p:nvPr>
        </p:nvSpPr>
        <p:spPr>
          <a:xfrm>
            <a:off x="5872766" y="1237434"/>
            <a:ext cx="6014434" cy="481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2500" b="0" dirty="0">
                <a:latin typeface="+mn-lt"/>
              </a:rPr>
              <a:t>LandSeaLot seeks </a:t>
            </a:r>
            <a:r>
              <a:rPr lang="en-US" sz="2500" dirty="0">
                <a:latin typeface="+mn-lt"/>
              </a:rPr>
              <a:t>to:</a:t>
            </a:r>
            <a:endParaRPr dirty="0">
              <a:latin typeface="+mn-lt"/>
            </a:endParaRPr>
          </a:p>
          <a:p>
            <a:pPr marL="342900">
              <a:lnSpc>
                <a:spcPct val="140000"/>
              </a:lnSpc>
              <a:buSzPts val="2500"/>
            </a:pPr>
            <a:r>
              <a:rPr lang="en-US" sz="2500" b="1" dirty="0">
                <a:solidFill>
                  <a:srgbClr val="00B0F0"/>
                </a:solidFill>
                <a:latin typeface="+mn-lt"/>
              </a:rPr>
              <a:t>integrate, scale-up and enhance existing observation efforts</a:t>
            </a:r>
            <a:r>
              <a:rPr lang="en-US" sz="2500" b="0" dirty="0">
                <a:solidFill>
                  <a:srgbClr val="00B0F0"/>
                </a:solidFill>
                <a:latin typeface="+mn-lt"/>
              </a:rPr>
              <a:t> </a:t>
            </a:r>
          </a:p>
          <a:p>
            <a:pPr marL="342900">
              <a:lnSpc>
                <a:spcPct val="140000"/>
              </a:lnSpc>
              <a:buSzPts val="2500"/>
            </a:pPr>
            <a:r>
              <a:rPr lang="en-US" sz="2500" b="0" dirty="0">
                <a:latin typeface="+mn-lt"/>
              </a:rPr>
              <a:t>including </a:t>
            </a:r>
            <a:r>
              <a:rPr lang="en-US" sz="2500" b="0" i="1" dirty="0">
                <a:latin typeface="+mn-lt"/>
              </a:rPr>
              <a:t>in-situ</a:t>
            </a:r>
            <a:r>
              <a:rPr lang="en-US" sz="2500" b="0" dirty="0">
                <a:latin typeface="+mn-lt"/>
              </a:rPr>
              <a:t>, satellite, modelling and citizen science</a:t>
            </a:r>
          </a:p>
          <a:p>
            <a:pPr marL="342900">
              <a:lnSpc>
                <a:spcPct val="140000"/>
              </a:lnSpc>
              <a:buSzPts val="2500"/>
            </a:pPr>
            <a:r>
              <a:rPr lang="en-US" sz="2500" b="0" dirty="0">
                <a:latin typeface="+mn-lt"/>
              </a:rPr>
              <a:t>to better study the </a:t>
            </a:r>
            <a:r>
              <a:rPr lang="en-US" sz="2500" b="1" dirty="0">
                <a:solidFill>
                  <a:srgbClr val="00B0F0"/>
                </a:solidFill>
                <a:latin typeface="+mn-lt"/>
              </a:rPr>
              <a:t>land-sea interface</a:t>
            </a:r>
            <a:endParaRPr lang="en-US" sz="2500" b="0" dirty="0">
              <a:solidFill>
                <a:srgbClr val="00B0F0"/>
              </a:solidFill>
              <a:latin typeface="+mn-lt"/>
            </a:endParaRPr>
          </a:p>
          <a:p>
            <a:pPr marL="342900">
              <a:lnSpc>
                <a:spcPct val="140000"/>
              </a:lnSpc>
              <a:buSzPts val="2500"/>
            </a:pPr>
            <a:r>
              <a:rPr lang="en-US" sz="2500" b="0" dirty="0">
                <a:latin typeface="+mn-lt"/>
              </a:rPr>
              <a:t>where terrestrial and marine habitats meet.</a:t>
            </a:r>
            <a:endParaRPr sz="2500" dirty="0">
              <a:latin typeface="+mn-lt"/>
            </a:endParaRPr>
          </a:p>
        </p:txBody>
      </p:sp>
      <p:pic>
        <p:nvPicPr>
          <p:cNvPr id="162" name="Google Shape;162;p3"/>
          <p:cNvPicPr preferRelativeResize="0"/>
          <p:nvPr/>
        </p:nvPicPr>
        <p:blipFill rotWithShape="1">
          <a:blip r:embed="rId3">
            <a:alphaModFix/>
          </a:blip>
          <a:srcRect l="12502"/>
          <a:stretch/>
        </p:blipFill>
        <p:spPr>
          <a:xfrm>
            <a:off x="0" y="1297944"/>
            <a:ext cx="5787925" cy="468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" descr="A blue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10252" y="138082"/>
            <a:ext cx="1517625" cy="13052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34759A0-7C42-20A7-6C63-1A0E7AFE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332696"/>
            <a:ext cx="8885282" cy="360000"/>
          </a:xfrm>
        </p:spPr>
        <p:txBody>
          <a:bodyPr/>
          <a:lstStyle/>
          <a:p>
            <a:r>
              <a:rPr lang="en-GB" sz="3200" noProof="0" dirty="0">
                <a:solidFill>
                  <a:srgbClr val="00B0F0"/>
                </a:solidFill>
                <a:latin typeface="+mn-lt"/>
              </a:rPr>
              <a:t>Project objective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232" y="44624"/>
            <a:ext cx="10733306" cy="680411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8"/>
          <p:cNvSpPr txBox="1"/>
          <p:nvPr/>
        </p:nvSpPr>
        <p:spPr>
          <a:xfrm>
            <a:off x="9128389" y="-8667"/>
            <a:ext cx="226831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Key societal challenges</a:t>
            </a:r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BF011D-E356-C42C-F153-008AE4930A3B}"/>
              </a:ext>
            </a:extLst>
          </p:cNvPr>
          <p:cNvSpPr/>
          <p:nvPr/>
        </p:nvSpPr>
        <p:spPr>
          <a:xfrm>
            <a:off x="8688287" y="3789040"/>
            <a:ext cx="2772375" cy="122413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967BC824-36BE-71F0-F798-A12A8FB1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88640"/>
            <a:ext cx="2232248" cy="1296104"/>
          </a:xfrm>
          <a:solidFill>
            <a:schemeClr val="bg1"/>
          </a:solidFill>
        </p:spPr>
        <p:txBody>
          <a:bodyPr/>
          <a:lstStyle/>
          <a:p>
            <a:r>
              <a:rPr lang="en-GB" sz="3200" noProof="0" dirty="0">
                <a:solidFill>
                  <a:srgbClr val="00B0F0"/>
                </a:solidFill>
                <a:latin typeface="+mn-lt"/>
              </a:rPr>
              <a:t>LandSeaLot</a:t>
            </a:r>
            <a:br>
              <a:rPr lang="en-GB" sz="3200" noProof="0" dirty="0">
                <a:solidFill>
                  <a:srgbClr val="00B0F0"/>
                </a:solidFill>
                <a:latin typeface="+mn-lt"/>
              </a:rPr>
            </a:br>
            <a:r>
              <a:rPr lang="en-GB" sz="3200" noProof="0" dirty="0">
                <a:solidFill>
                  <a:srgbClr val="00B0F0"/>
                </a:solidFill>
                <a:latin typeface="+mn-lt"/>
              </a:rPr>
              <a:t>Integration</a:t>
            </a:r>
            <a:br>
              <a:rPr lang="en-GB" sz="3200" noProof="0" dirty="0">
                <a:solidFill>
                  <a:srgbClr val="00B0F0"/>
                </a:solidFill>
                <a:latin typeface="+mn-lt"/>
              </a:rPr>
            </a:br>
            <a:r>
              <a:rPr lang="en-GB" sz="3200" noProof="0" dirty="0">
                <a:solidFill>
                  <a:srgbClr val="00B0F0"/>
                </a:solidFill>
                <a:latin typeface="+mn-lt"/>
              </a:rPr>
              <a:t>Labs (LILs)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 bwMode="auto">
          <a:xfrm flipH="1">
            <a:off x="-7" y="3087090"/>
            <a:ext cx="12192001" cy="3656609"/>
          </a:xfrm>
          <a:custGeom>
            <a:avLst/>
            <a:gdLst>
              <a:gd name="connsiteX0" fmla="*/ 2384684 w 12192001"/>
              <a:gd name="connsiteY0" fmla="*/ 5 h 5955633"/>
              <a:gd name="connsiteX1" fmla="*/ 3553224 w 12192001"/>
              <a:gd name="connsiteY1" fmla="*/ 54950 h 5955633"/>
              <a:gd name="connsiteX2" fmla="*/ 9227280 w 12192001"/>
              <a:gd name="connsiteY2" fmla="*/ 219600 h 5955633"/>
              <a:gd name="connsiteX3" fmla="*/ 12192001 w 12192001"/>
              <a:gd name="connsiteY3" fmla="*/ 197274 h 5955633"/>
              <a:gd name="connsiteX4" fmla="*/ 12192001 w 12192001"/>
              <a:gd name="connsiteY4" fmla="*/ 409075 h 5955633"/>
              <a:gd name="connsiteX5" fmla="*/ 12192001 w 12192001"/>
              <a:gd name="connsiteY5" fmla="*/ 530759 h 5955633"/>
              <a:gd name="connsiteX6" fmla="*/ 12192001 w 12192001"/>
              <a:gd name="connsiteY6" fmla="*/ 5955633 h 5955633"/>
              <a:gd name="connsiteX7" fmla="*/ 2 w 12192001"/>
              <a:gd name="connsiteY7" fmla="*/ 5955633 h 5955633"/>
              <a:gd name="connsiteX8" fmla="*/ 2 w 12192001"/>
              <a:gd name="connsiteY8" fmla="*/ 530228 h 5955633"/>
              <a:gd name="connsiteX9" fmla="*/ 2 w 12192001"/>
              <a:gd name="connsiteY9" fmla="*/ 527968 h 5955633"/>
              <a:gd name="connsiteX10" fmla="*/ 0 w 12192001"/>
              <a:gd name="connsiteY10" fmla="*/ 527968 h 5955633"/>
              <a:gd name="connsiteX11" fmla="*/ 0 w 12192001"/>
              <a:gd name="connsiteY11" fmla="*/ 151228 h 5955633"/>
              <a:gd name="connsiteX12" fmla="*/ 92533 w 12192001"/>
              <a:gd name="connsiteY12" fmla="*/ 144252 h 5955633"/>
              <a:gd name="connsiteX13" fmla="*/ 2384684 w 12192001"/>
              <a:gd name="connsiteY13" fmla="*/ 5 h 595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5955633" extrusionOk="0">
                <a:moveTo>
                  <a:pt x="2384684" y="5"/>
                </a:moveTo>
                <a:cubicBezTo>
                  <a:pt x="2736486" y="-291"/>
                  <a:pt x="3114854" y="15270"/>
                  <a:pt x="3553224" y="54950"/>
                </a:cubicBezTo>
                <a:cubicBezTo>
                  <a:pt x="4952307" y="181926"/>
                  <a:pt x="5959057" y="463783"/>
                  <a:pt x="9227280" y="219600"/>
                </a:cubicBezTo>
                <a:cubicBezTo>
                  <a:pt x="10385779" y="131694"/>
                  <a:pt x="11385124" y="144252"/>
                  <a:pt x="12192001" y="197274"/>
                </a:cubicBezTo>
                <a:lnTo>
                  <a:pt x="12192001" y="409075"/>
                </a:lnTo>
                <a:lnTo>
                  <a:pt x="12192001" y="530759"/>
                </a:lnTo>
                <a:lnTo>
                  <a:pt x="12192001" y="5955633"/>
                </a:lnTo>
                <a:lnTo>
                  <a:pt x="2" y="5955633"/>
                </a:lnTo>
                <a:lnTo>
                  <a:pt x="2" y="530228"/>
                </a:lnTo>
                <a:lnTo>
                  <a:pt x="2" y="527968"/>
                </a:lnTo>
                <a:lnTo>
                  <a:pt x="0" y="527968"/>
                </a:lnTo>
                <a:lnTo>
                  <a:pt x="0" y="151228"/>
                </a:lnTo>
                <a:cubicBezTo>
                  <a:pt x="29610" y="148438"/>
                  <a:pt x="62921" y="147042"/>
                  <a:pt x="92533" y="144252"/>
                </a:cubicBezTo>
                <a:cubicBezTo>
                  <a:pt x="965340" y="78060"/>
                  <a:pt x="1610720" y="657"/>
                  <a:pt x="2384684" y="5"/>
                </a:cubicBezTo>
                <a:close/>
              </a:path>
            </a:pathLst>
          </a:custGeom>
          <a:solidFill>
            <a:srgbClr val="55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 bwMode="auto">
          <a:xfrm>
            <a:off x="5447928" y="1416665"/>
            <a:ext cx="215155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55C2B4"/>
                </a:solidFill>
                <a:hlinkClick r:id="rId3"/>
              </a:rPr>
              <a:t>www.danubius-ri.eu</a:t>
            </a:r>
            <a:r>
              <a:rPr lang="en-US" dirty="0">
                <a:solidFill>
                  <a:srgbClr val="55C2B4"/>
                </a:solidFill>
              </a:rPr>
              <a:t> </a:t>
            </a:r>
            <a:endParaRPr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 bwMode="auto">
          <a:xfrm>
            <a:off x="4104456" y="495"/>
            <a:ext cx="4511824" cy="1196257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solidFill>
                  <a:srgbClr val="00B0F0"/>
                </a:solidFill>
                <a:latin typeface="Calibri"/>
                <a:cs typeface="Calibri"/>
              </a:rPr>
              <a:t/>
            </a:r>
            <a:br>
              <a:rPr lang="en-US" sz="2000" b="1" dirty="0">
                <a:solidFill>
                  <a:srgbClr val="00B0F0"/>
                </a:solidFill>
                <a:latin typeface="Calibri"/>
                <a:cs typeface="Calibri"/>
              </a:rPr>
            </a:br>
            <a:r>
              <a:rPr lang="en-US" sz="4800" b="1" dirty="0">
                <a:solidFill>
                  <a:srgbClr val="00B0F0"/>
                </a:solidFill>
                <a:latin typeface="Calibri"/>
                <a:cs typeface="Calibri"/>
              </a:rPr>
              <a:t>Thank you!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40" name="Speech Bubble: Rectangle 39"/>
          <p:cNvSpPr/>
          <p:nvPr/>
        </p:nvSpPr>
        <p:spPr bwMode="auto">
          <a:xfrm>
            <a:off x="8221678" y="4181379"/>
            <a:ext cx="2602266" cy="1173246"/>
          </a:xfrm>
          <a:prstGeom prst="wedgeRectCallout">
            <a:avLst>
              <a:gd name="adj1" fmla="val -30639"/>
              <a:gd name="adj2" fmla="val 67937"/>
            </a:avLst>
          </a:prstGeom>
          <a:solidFill>
            <a:srgbClr val="55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TextBox 40"/>
          <p:cNvSpPr txBox="1"/>
          <p:nvPr/>
        </p:nvSpPr>
        <p:spPr bwMode="auto">
          <a:xfrm>
            <a:off x="8386483" y="4400289"/>
            <a:ext cx="1685077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2"/>
                </a:solidFill>
                <a:latin typeface="Calibri Light"/>
              </a:rPr>
              <a:t>Office Address</a:t>
            </a:r>
            <a:endParaRPr/>
          </a:p>
        </p:txBody>
      </p:sp>
      <p:sp>
        <p:nvSpPr>
          <p:cNvPr id="42" name="TextBox 41"/>
          <p:cNvSpPr txBox="1"/>
          <p:nvPr/>
        </p:nvSpPr>
        <p:spPr bwMode="auto">
          <a:xfrm>
            <a:off x="8386483" y="4674050"/>
            <a:ext cx="22726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2"/>
                </a:solidFill>
              </a:rPr>
              <a:t>173 Narrow Lane, Falling Waters, WV 25419, America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9468734" y="3383608"/>
            <a:ext cx="2600159" cy="307777"/>
          </a:xfrm>
          <a:prstGeom prst="rect">
            <a:avLst/>
          </a:prstGeom>
          <a:noFill/>
        </p:spPr>
        <p:txBody>
          <a:bodyPr wrap="square" lIns="90000" rtlCol="0" anchor="ctr">
            <a:spAutoFit/>
          </a:bodyPr>
          <a:lstStyle/>
          <a:p>
            <a:pPr algn="r">
              <a:defRPr/>
            </a:pPr>
            <a:r>
              <a:rPr lang="en-US" sz="1400" b="1">
                <a:solidFill>
                  <a:schemeClr val="bg1"/>
                </a:solidFill>
                <a:latin typeface="Calibri Light"/>
                <a:ea typeface="Source Sans Pro Light"/>
              </a:rPr>
              <a:t> Image: </a:t>
            </a:r>
            <a:r>
              <a:rPr lang="en-US" sz="1400">
                <a:solidFill>
                  <a:schemeClr val="bg1"/>
                </a:solidFill>
                <a:latin typeface="Calibri Light"/>
                <a:ea typeface="Source Sans Pro Light"/>
              </a:rPr>
              <a:t>Venice Sunset</a:t>
            </a:r>
            <a:endParaRPr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274671" y="6194784"/>
            <a:ext cx="611551" cy="435035"/>
          </a:xfrm>
          <a:prstGeom prst="rect">
            <a:avLst/>
          </a:prstGeom>
        </p:spPr>
      </p:pic>
      <p:sp>
        <p:nvSpPr>
          <p:cNvPr id="26" name="Footer Placeholder 4"/>
          <p:cNvSpPr txBox="1"/>
          <p:nvPr/>
        </p:nvSpPr>
        <p:spPr bwMode="auto">
          <a:xfrm>
            <a:off x="166896" y="6127859"/>
            <a:ext cx="12025098" cy="575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>
                <a:solidFill>
                  <a:schemeClr val="bg1"/>
                </a:solidFill>
              </a:rPr>
              <a:t>DANUBIUS–RI “The International Centre For Advanced Studies On River-Sea Systems” </a:t>
            </a:r>
            <a:endParaRPr/>
          </a:p>
        </p:txBody>
      </p:sp>
      <p:sp>
        <p:nvSpPr>
          <p:cNvPr id="4" name="TextBox 18"/>
          <p:cNvSpPr txBox="1"/>
          <p:nvPr/>
        </p:nvSpPr>
        <p:spPr bwMode="auto">
          <a:xfrm>
            <a:off x="4984571" y="1763524"/>
            <a:ext cx="305564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55C2B4"/>
                </a:solidFill>
                <a:hlinkClick r:id="rId5"/>
              </a:rPr>
              <a:t>www.danubius-ip.tumblr.com</a:t>
            </a:r>
            <a:r>
              <a:rPr lang="en-US" dirty="0">
                <a:solidFill>
                  <a:srgbClr val="55C2B4"/>
                </a:solidFill>
              </a:rPr>
              <a:t> </a:t>
            </a:r>
            <a:endParaRPr dirty="0"/>
          </a:p>
        </p:txBody>
      </p:sp>
      <p:pic>
        <p:nvPicPr>
          <p:cNvPr id="6" name="Picture 6" descr="Immagine che contiene testo, Carattere, Elementi grafici, logo&#10;&#10;Descrizione generata automaticament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42036" y="52790"/>
            <a:ext cx="1167931" cy="1167931"/>
          </a:xfrm>
          <a:prstGeom prst="rect">
            <a:avLst/>
          </a:prstGeom>
        </p:spPr>
      </p:pic>
      <p:sp>
        <p:nvSpPr>
          <p:cNvPr id="3" name="Freeform: Shape 6">
            <a:extLst>
              <a:ext uri="{FF2B5EF4-FFF2-40B4-BE49-F238E27FC236}">
                <a16:creationId xmlns:a16="http://schemas.microsoft.com/office/drawing/2014/main" xmlns="" id="{F89C7F92-8241-ABD3-5B26-229E4B906EE5}"/>
              </a:ext>
            </a:extLst>
          </p:cNvPr>
          <p:cNvSpPr/>
          <p:nvPr/>
        </p:nvSpPr>
        <p:spPr bwMode="auto">
          <a:xfrm flipH="1">
            <a:off x="0" y="3228775"/>
            <a:ext cx="12192001" cy="3656609"/>
          </a:xfrm>
          <a:custGeom>
            <a:avLst/>
            <a:gdLst>
              <a:gd name="connsiteX0" fmla="*/ 2384684 w 12192001"/>
              <a:gd name="connsiteY0" fmla="*/ 5 h 5955633"/>
              <a:gd name="connsiteX1" fmla="*/ 3553224 w 12192001"/>
              <a:gd name="connsiteY1" fmla="*/ 54950 h 5955633"/>
              <a:gd name="connsiteX2" fmla="*/ 9227280 w 12192001"/>
              <a:gd name="connsiteY2" fmla="*/ 219600 h 5955633"/>
              <a:gd name="connsiteX3" fmla="*/ 12192001 w 12192001"/>
              <a:gd name="connsiteY3" fmla="*/ 197274 h 5955633"/>
              <a:gd name="connsiteX4" fmla="*/ 12192001 w 12192001"/>
              <a:gd name="connsiteY4" fmla="*/ 409075 h 5955633"/>
              <a:gd name="connsiteX5" fmla="*/ 12192001 w 12192001"/>
              <a:gd name="connsiteY5" fmla="*/ 530759 h 5955633"/>
              <a:gd name="connsiteX6" fmla="*/ 12192001 w 12192001"/>
              <a:gd name="connsiteY6" fmla="*/ 5955633 h 5955633"/>
              <a:gd name="connsiteX7" fmla="*/ 2 w 12192001"/>
              <a:gd name="connsiteY7" fmla="*/ 5955633 h 5955633"/>
              <a:gd name="connsiteX8" fmla="*/ 2 w 12192001"/>
              <a:gd name="connsiteY8" fmla="*/ 530228 h 5955633"/>
              <a:gd name="connsiteX9" fmla="*/ 2 w 12192001"/>
              <a:gd name="connsiteY9" fmla="*/ 527968 h 5955633"/>
              <a:gd name="connsiteX10" fmla="*/ 0 w 12192001"/>
              <a:gd name="connsiteY10" fmla="*/ 527968 h 5955633"/>
              <a:gd name="connsiteX11" fmla="*/ 0 w 12192001"/>
              <a:gd name="connsiteY11" fmla="*/ 151228 h 5955633"/>
              <a:gd name="connsiteX12" fmla="*/ 92533 w 12192001"/>
              <a:gd name="connsiteY12" fmla="*/ 144252 h 5955633"/>
              <a:gd name="connsiteX13" fmla="*/ 2384684 w 12192001"/>
              <a:gd name="connsiteY13" fmla="*/ 5 h 595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5955633" extrusionOk="0">
                <a:moveTo>
                  <a:pt x="2384684" y="5"/>
                </a:moveTo>
                <a:cubicBezTo>
                  <a:pt x="2736486" y="-291"/>
                  <a:pt x="3114854" y="15270"/>
                  <a:pt x="3553224" y="54950"/>
                </a:cubicBezTo>
                <a:cubicBezTo>
                  <a:pt x="4952307" y="181926"/>
                  <a:pt x="5959057" y="463783"/>
                  <a:pt x="9227280" y="219600"/>
                </a:cubicBezTo>
                <a:cubicBezTo>
                  <a:pt x="10385779" y="131694"/>
                  <a:pt x="11385124" y="144252"/>
                  <a:pt x="12192001" y="197274"/>
                </a:cubicBezTo>
                <a:lnTo>
                  <a:pt x="12192001" y="409075"/>
                </a:lnTo>
                <a:lnTo>
                  <a:pt x="12192001" y="530759"/>
                </a:lnTo>
                <a:lnTo>
                  <a:pt x="12192001" y="5955633"/>
                </a:lnTo>
                <a:lnTo>
                  <a:pt x="2" y="5955633"/>
                </a:lnTo>
                <a:lnTo>
                  <a:pt x="2" y="530228"/>
                </a:lnTo>
                <a:lnTo>
                  <a:pt x="2" y="527968"/>
                </a:lnTo>
                <a:lnTo>
                  <a:pt x="0" y="527968"/>
                </a:lnTo>
                <a:lnTo>
                  <a:pt x="0" y="151228"/>
                </a:lnTo>
                <a:cubicBezTo>
                  <a:pt x="29610" y="148438"/>
                  <a:pt x="62921" y="147042"/>
                  <a:pt x="92533" y="144252"/>
                </a:cubicBezTo>
                <a:cubicBezTo>
                  <a:pt x="965340" y="78060"/>
                  <a:pt x="1610720" y="657"/>
                  <a:pt x="2384684" y="5"/>
                </a:cubicBezTo>
                <a:close/>
              </a:path>
            </a:pathLst>
          </a:custGeom>
          <a:blipFill>
            <a:blip r:embed="rId7"/>
            <a:tile tx="-133350" ty="-3244850" sx="95000" sy="9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AA929A-492C-7878-9AC6-24BD9C87A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96" y="2502958"/>
            <a:ext cx="2398669" cy="493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2159A4-073B-C709-41FA-0ABD68C5514C}"/>
              </a:ext>
            </a:extLst>
          </p:cNvPr>
          <p:cNvSpPr txBox="1"/>
          <p:nvPr/>
        </p:nvSpPr>
        <p:spPr>
          <a:xfrm>
            <a:off x="5231904" y="2132856"/>
            <a:ext cx="2454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>
                <a:hlinkClick r:id="rId9"/>
              </a:rPr>
              <a:t>Delta ENIGMA | Home</a:t>
            </a:r>
            <a:endParaRPr lang="nl-NL" dirty="0"/>
          </a:p>
        </p:txBody>
      </p:sp>
      <p:pic>
        <p:nvPicPr>
          <p:cNvPr id="5" name="Google Shape;163;p3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FE4E8542-4C6F-17EF-32CE-FEEC9EE9A3D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 bwMode="auto">
          <a:xfrm>
            <a:off x="47328" y="1187600"/>
            <a:ext cx="1517625" cy="13052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A7F46B-8153-106C-64C8-36D3B1D115B8}"/>
              </a:ext>
            </a:extLst>
          </p:cNvPr>
          <p:cNvSpPr txBox="1"/>
          <p:nvPr/>
        </p:nvSpPr>
        <p:spPr>
          <a:xfrm>
            <a:off x="3215680" y="2492896"/>
            <a:ext cx="609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11"/>
              </a:rPr>
              <a:t>Land-Sea Interface: Let’s Observe Together! - LandSeaLot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C6DDAB-2B7E-BA46-8F38-FF5EDCAC6CAC}"/>
              </a:ext>
            </a:extLst>
          </p:cNvPr>
          <p:cNvSpPr/>
          <p:nvPr/>
        </p:nvSpPr>
        <p:spPr>
          <a:xfrm>
            <a:off x="0" y="6162777"/>
            <a:ext cx="12192000" cy="752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           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22481B5A-35B9-EC49-833B-09C7E54C3398}"/>
              </a:ext>
            </a:extLst>
          </p:cNvPr>
          <p:cNvSpPr txBox="1">
            <a:spLocks/>
          </p:cNvSpPr>
          <p:nvPr/>
        </p:nvSpPr>
        <p:spPr>
          <a:xfrm>
            <a:off x="1487487" y="65972"/>
            <a:ext cx="10704513" cy="82282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AEEF"/>
                </a:solidFill>
                <a:effectLst/>
                <a:uLnTx/>
                <a:uFillTx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Kingdon’s Windows of Opportunity</a:t>
            </a: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BB15702C-C2AB-CC65-2D05-F67254636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6120" y="163833"/>
            <a:ext cx="1167931" cy="1167931"/>
          </a:xfrm>
          <a:prstGeom prst="rect">
            <a:avLst/>
          </a:prstGeom>
        </p:spPr>
      </p:pic>
      <p:sp>
        <p:nvSpPr>
          <p:cNvPr id="43" name="Vertical Text Placeholder 6">
            <a:extLst>
              <a:ext uri="{FF2B5EF4-FFF2-40B4-BE49-F238E27FC236}">
                <a16:creationId xmlns:a16="http://schemas.microsoft.com/office/drawing/2014/main" xmlns="" id="{5FCDC86E-8051-60B6-6804-DA39E61F9B3B}"/>
              </a:ext>
            </a:extLst>
          </p:cNvPr>
          <p:cNvSpPr txBox="1">
            <a:spLocks/>
          </p:cNvSpPr>
          <p:nvPr/>
        </p:nvSpPr>
        <p:spPr bwMode="auto">
          <a:xfrm>
            <a:off x="558182" y="1819275"/>
            <a:ext cx="3188318" cy="246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“We conceive of three process streams flowing through the system – streams of problems, policies and politics. </a:t>
            </a:r>
          </a:p>
          <a:p>
            <a:r>
              <a:rPr lang="en-US" sz="1800"/>
              <a:t>They are largely independent of one another, and each develops according to its own dynamics and rules.” </a:t>
            </a:r>
          </a:p>
          <a:p>
            <a:endParaRPr lang="en-US" sz="18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9B7E112-DFA8-92C0-F0FE-97651C7B9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924" y="1251875"/>
            <a:ext cx="6284541" cy="420050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E8F4BF12-07FA-0899-29B1-5E01D5DF85E2}"/>
              </a:ext>
            </a:extLst>
          </p:cNvPr>
          <p:cNvGrpSpPr/>
          <p:nvPr/>
        </p:nvGrpSpPr>
        <p:grpSpPr>
          <a:xfrm>
            <a:off x="457969" y="3638383"/>
            <a:ext cx="8600306" cy="1600368"/>
            <a:chOff x="457969" y="3638383"/>
            <a:chExt cx="8600306" cy="1600368"/>
          </a:xfrm>
        </p:grpSpPr>
        <p:sp>
          <p:nvSpPr>
            <p:cNvPr id="47" name="Rectangle: Rounded Corners 2">
              <a:extLst>
                <a:ext uri="{FF2B5EF4-FFF2-40B4-BE49-F238E27FC236}">
                  <a16:creationId xmlns:a16="http://schemas.microsoft.com/office/drawing/2014/main" xmlns="" id="{3BE914F2-D8C5-C16C-E533-18D8E62D533B}"/>
                </a:ext>
              </a:extLst>
            </p:cNvPr>
            <p:cNvSpPr/>
            <p:nvPr/>
          </p:nvSpPr>
          <p:spPr>
            <a:xfrm>
              <a:off x="457969" y="4536543"/>
              <a:ext cx="2447156" cy="360040"/>
            </a:xfrm>
            <a:prstGeom prst="roundRect">
              <a:avLst/>
            </a:prstGeom>
            <a:solidFill>
              <a:schemeClr val="accent1">
                <a:alpha val="35000"/>
              </a:schemeClr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Vertical Text Placeholder 6">
              <a:extLst>
                <a:ext uri="{FF2B5EF4-FFF2-40B4-BE49-F238E27FC236}">
                  <a16:creationId xmlns:a16="http://schemas.microsoft.com/office/drawing/2014/main" xmlns="" id="{947DB25F-B47E-9C9A-2D0B-E88775D4F5E0}"/>
                </a:ext>
              </a:extLst>
            </p:cNvPr>
            <p:cNvSpPr txBox="1">
              <a:spLocks/>
            </p:cNvSpPr>
            <p:nvPr/>
          </p:nvSpPr>
          <p:spPr>
            <a:xfrm>
              <a:off x="558182" y="4286251"/>
              <a:ext cx="3188318" cy="9525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17488" indent="-217488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•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 i="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none" spc="30" baseline="0">
                  <a:solidFill>
                    <a:schemeClr val="bg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rabicPeriod"/>
                <a:defRPr sz="1600" i="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600" b="0" i="0" kern="1200" spc="3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600" b="0" i="0" kern="1200" spc="3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>
                  <a:solidFill>
                    <a:schemeClr val="tx1"/>
                  </a:solidFill>
                </a:rPr>
                <a:t>“But at some critical junctures the three streams are joined, </a:t>
              </a:r>
              <a:br>
                <a:rPr lang="en-US" sz="1800" dirty="0">
                  <a:solidFill>
                    <a:schemeClr val="tx1"/>
                  </a:solidFill>
                </a:rPr>
              </a:br>
              <a:r>
                <a:rPr lang="en-US" sz="1800" dirty="0">
                  <a:solidFill>
                    <a:schemeClr val="tx1"/>
                  </a:solidFill>
                </a:rPr>
                <a:t>and the greatest policy changes grow out of that coupling of problems, policy proposals, and politics”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FB16DD7B-BEC3-DFFE-59D7-720F2CEA2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9225" y="3638383"/>
              <a:ext cx="0" cy="1078180"/>
            </a:xfrm>
            <a:prstGeom prst="straightConnector1">
              <a:avLst/>
            </a:prstGeom>
            <a:ln w="3810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0C74DDF5-CAE5-AFD0-1F26-26A1B165979A}"/>
                </a:ext>
              </a:extLst>
            </p:cNvPr>
            <p:cNvCxnSpPr>
              <a:cxnSpLocks/>
            </p:cNvCxnSpPr>
            <p:nvPr/>
          </p:nvCxnSpPr>
          <p:spPr>
            <a:xfrm>
              <a:off x="2905125" y="4716563"/>
              <a:ext cx="6153150" cy="0"/>
            </a:xfrm>
            <a:prstGeom prst="straightConnector1">
              <a:avLst/>
            </a:prstGeom>
            <a:ln w="38100">
              <a:solidFill>
                <a:srgbClr val="FF99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4D6D421-214F-C16E-3E37-B11AB15B4906}"/>
              </a:ext>
            </a:extLst>
          </p:cNvPr>
          <p:cNvSpPr txBox="1"/>
          <p:nvPr/>
        </p:nvSpPr>
        <p:spPr>
          <a:xfrm>
            <a:off x="8994077" y="5351080"/>
            <a:ext cx="236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D17B35"/>
                </a:solidFill>
              </a:rPr>
              <a:t>*</a:t>
            </a:r>
            <a:r>
              <a:rPr lang="en-US" sz="1200" i="1" dirty="0"/>
              <a:t> </a:t>
            </a:r>
            <a:r>
              <a:rPr lang="en-US" sz="1200" i="1" dirty="0" err="1"/>
              <a:t>Kingdon</a:t>
            </a:r>
            <a:r>
              <a:rPr lang="en-US" sz="1200" i="1" dirty="0"/>
              <a:t> JW (1995) Agendas, alternatives, and public policies. New York, Longman</a:t>
            </a:r>
          </a:p>
        </p:txBody>
      </p:sp>
    </p:spTree>
    <p:extLst>
      <p:ext uri="{BB962C8B-B14F-4D97-AF65-F5344CB8AC3E}">
        <p14:creationId xmlns:p14="http://schemas.microsoft.com/office/powerpoint/2010/main" val="328631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5236F6-0AAA-5C36-6C71-381178456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9D2B6BB5-6654-E349-DA65-5D92AB31DAEC}"/>
              </a:ext>
            </a:extLst>
          </p:cNvPr>
          <p:cNvSpPr txBox="1">
            <a:spLocks/>
          </p:cNvSpPr>
          <p:nvPr/>
        </p:nvSpPr>
        <p:spPr>
          <a:xfrm>
            <a:off x="1559495" y="157901"/>
            <a:ext cx="8856985" cy="82282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3AEE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Dutch perspective on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3AEEF"/>
                </a:solidFill>
                <a:effectLst/>
                <a:uLnTx/>
                <a:uFillTx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Windows of Opportunity for DANUBIUS-RI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CF78AC8-CC1B-40FA-BF34-7A4624BDCC72}"/>
              </a:ext>
            </a:extLst>
          </p:cNvPr>
          <p:cNvGrpSpPr/>
          <p:nvPr/>
        </p:nvGrpSpPr>
        <p:grpSpPr>
          <a:xfrm>
            <a:off x="2782927" y="2276872"/>
            <a:ext cx="9073008" cy="288032"/>
            <a:chOff x="911424" y="1844824"/>
            <a:chExt cx="9073008" cy="2880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8E090F94-B602-2C4F-ADF0-E143D90A684F}"/>
                </a:ext>
              </a:extLst>
            </p:cNvPr>
            <p:cNvSpPr/>
            <p:nvPr/>
          </p:nvSpPr>
          <p:spPr>
            <a:xfrm>
              <a:off x="911424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AB67DC9-DB04-7769-3058-7FB02A7D1E77}"/>
                </a:ext>
              </a:extLst>
            </p:cNvPr>
            <p:cNvSpPr/>
            <p:nvPr/>
          </p:nvSpPr>
          <p:spPr>
            <a:xfrm>
              <a:off x="1559496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A78FF09-129A-E7EE-23CC-F29D6DB38293}"/>
                </a:ext>
              </a:extLst>
            </p:cNvPr>
            <p:cNvSpPr/>
            <p:nvPr/>
          </p:nvSpPr>
          <p:spPr>
            <a:xfrm>
              <a:off x="2207568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373F348-5635-E02D-D7C2-987E5BCD8FEC}"/>
                </a:ext>
              </a:extLst>
            </p:cNvPr>
            <p:cNvSpPr/>
            <p:nvPr/>
          </p:nvSpPr>
          <p:spPr>
            <a:xfrm>
              <a:off x="2855640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2015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4691F6B-9DA1-3192-461F-5BD774BC1F08}"/>
                </a:ext>
              </a:extLst>
            </p:cNvPr>
            <p:cNvSpPr/>
            <p:nvPr/>
          </p:nvSpPr>
          <p:spPr>
            <a:xfrm>
              <a:off x="3503712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5957586-5459-B59B-8197-1D12E78A764B}"/>
                </a:ext>
              </a:extLst>
            </p:cNvPr>
            <p:cNvSpPr/>
            <p:nvPr/>
          </p:nvSpPr>
          <p:spPr>
            <a:xfrm>
              <a:off x="4151784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2017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13042F5-8297-23DF-2F19-BC475223C6B4}"/>
                </a:ext>
              </a:extLst>
            </p:cNvPr>
            <p:cNvSpPr/>
            <p:nvPr/>
          </p:nvSpPr>
          <p:spPr>
            <a:xfrm>
              <a:off x="4799856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2018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B4AB5F-2A99-EF41-5F2B-AB943D76CA9D}"/>
                </a:ext>
              </a:extLst>
            </p:cNvPr>
            <p:cNvSpPr/>
            <p:nvPr/>
          </p:nvSpPr>
          <p:spPr>
            <a:xfrm>
              <a:off x="5447928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2019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5026CAD-294E-9D4F-D5D1-F23893B34700}"/>
                </a:ext>
              </a:extLst>
            </p:cNvPr>
            <p:cNvSpPr/>
            <p:nvPr/>
          </p:nvSpPr>
          <p:spPr>
            <a:xfrm>
              <a:off x="6096000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2020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F0FA283-D75A-0E8B-0EC7-0A6EFBF1EB11}"/>
                </a:ext>
              </a:extLst>
            </p:cNvPr>
            <p:cNvSpPr/>
            <p:nvPr/>
          </p:nvSpPr>
          <p:spPr>
            <a:xfrm>
              <a:off x="6744072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2021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37E4891-DA3A-3FA7-70FE-68719D3B0F47}"/>
                </a:ext>
              </a:extLst>
            </p:cNvPr>
            <p:cNvSpPr/>
            <p:nvPr/>
          </p:nvSpPr>
          <p:spPr>
            <a:xfrm>
              <a:off x="7392144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2022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FDAB0BE-5341-3536-02F7-FE6538BD0004}"/>
                </a:ext>
              </a:extLst>
            </p:cNvPr>
            <p:cNvSpPr/>
            <p:nvPr/>
          </p:nvSpPr>
          <p:spPr>
            <a:xfrm>
              <a:off x="8040216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2023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D9669CD-B968-6C3E-6230-FA302BAE0FA6}"/>
                </a:ext>
              </a:extLst>
            </p:cNvPr>
            <p:cNvSpPr/>
            <p:nvPr/>
          </p:nvSpPr>
          <p:spPr>
            <a:xfrm>
              <a:off x="8688288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2024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E56E2016-E175-3817-BAAF-1F272122AB0B}"/>
                </a:ext>
              </a:extLst>
            </p:cNvPr>
            <p:cNvSpPr/>
            <p:nvPr/>
          </p:nvSpPr>
          <p:spPr>
            <a:xfrm>
              <a:off x="9336360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2025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711DADF-2F32-B9BE-2FCA-C17C03CF7FF9}"/>
              </a:ext>
            </a:extLst>
          </p:cNvPr>
          <p:cNvGrpSpPr/>
          <p:nvPr/>
        </p:nvGrpSpPr>
        <p:grpSpPr>
          <a:xfrm>
            <a:off x="2782927" y="5589240"/>
            <a:ext cx="9073008" cy="288032"/>
            <a:chOff x="911424" y="1844824"/>
            <a:chExt cx="9073008" cy="2880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7AE0779A-1C78-08BB-593F-C41693E93910}"/>
                </a:ext>
              </a:extLst>
            </p:cNvPr>
            <p:cNvSpPr/>
            <p:nvPr/>
          </p:nvSpPr>
          <p:spPr>
            <a:xfrm>
              <a:off x="911424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778648B-F916-AC14-4FA8-F68BF77F9A33}"/>
                </a:ext>
              </a:extLst>
            </p:cNvPr>
            <p:cNvSpPr/>
            <p:nvPr/>
          </p:nvSpPr>
          <p:spPr>
            <a:xfrm>
              <a:off x="1559496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7A33473-B3E2-7677-5916-0D93E6B43A76}"/>
                </a:ext>
              </a:extLst>
            </p:cNvPr>
            <p:cNvSpPr/>
            <p:nvPr/>
          </p:nvSpPr>
          <p:spPr>
            <a:xfrm>
              <a:off x="2207568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38EA888-BE81-7F3B-59AA-9ECDC65E6B05}"/>
                </a:ext>
              </a:extLst>
            </p:cNvPr>
            <p:cNvSpPr/>
            <p:nvPr/>
          </p:nvSpPr>
          <p:spPr>
            <a:xfrm>
              <a:off x="2855640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2015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CFEA8CB-DD15-E7C8-E5D1-FD74C09811E2}"/>
                </a:ext>
              </a:extLst>
            </p:cNvPr>
            <p:cNvSpPr/>
            <p:nvPr/>
          </p:nvSpPr>
          <p:spPr>
            <a:xfrm>
              <a:off x="3503712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2016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197B8A09-3D56-14D5-4887-6E80BA4DBA9B}"/>
                </a:ext>
              </a:extLst>
            </p:cNvPr>
            <p:cNvSpPr/>
            <p:nvPr/>
          </p:nvSpPr>
          <p:spPr>
            <a:xfrm>
              <a:off x="4151784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2017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B7C43FF-62B6-EC12-C16C-1EB7D07D6DF6}"/>
                </a:ext>
              </a:extLst>
            </p:cNvPr>
            <p:cNvSpPr/>
            <p:nvPr/>
          </p:nvSpPr>
          <p:spPr>
            <a:xfrm>
              <a:off x="4799856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2018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D3E792B-E2AE-F73E-B2F9-56F6131783BF}"/>
                </a:ext>
              </a:extLst>
            </p:cNvPr>
            <p:cNvSpPr/>
            <p:nvPr/>
          </p:nvSpPr>
          <p:spPr>
            <a:xfrm>
              <a:off x="5447928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2019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E2145B61-38C9-ADFF-A4FC-21AD584B3978}"/>
                </a:ext>
              </a:extLst>
            </p:cNvPr>
            <p:cNvSpPr/>
            <p:nvPr/>
          </p:nvSpPr>
          <p:spPr>
            <a:xfrm>
              <a:off x="6096000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2020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79B4B3CB-BE78-8C6F-0075-C96373EB7415}"/>
                </a:ext>
              </a:extLst>
            </p:cNvPr>
            <p:cNvSpPr/>
            <p:nvPr/>
          </p:nvSpPr>
          <p:spPr>
            <a:xfrm>
              <a:off x="6744072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2021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6791236B-C338-83D2-CC50-B8CF5CD88F6C}"/>
                </a:ext>
              </a:extLst>
            </p:cNvPr>
            <p:cNvSpPr/>
            <p:nvPr/>
          </p:nvSpPr>
          <p:spPr>
            <a:xfrm>
              <a:off x="7392144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2022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1DBEE4E-4CA2-E4A7-B630-0BBB325BABCB}"/>
                </a:ext>
              </a:extLst>
            </p:cNvPr>
            <p:cNvSpPr/>
            <p:nvPr/>
          </p:nvSpPr>
          <p:spPr>
            <a:xfrm>
              <a:off x="8040216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2023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AE170E05-3A1C-09EA-FD91-67B6B1E0F2CC}"/>
                </a:ext>
              </a:extLst>
            </p:cNvPr>
            <p:cNvSpPr/>
            <p:nvPr/>
          </p:nvSpPr>
          <p:spPr>
            <a:xfrm>
              <a:off x="8688288" y="1844824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2024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B0DB785-A33B-BD9F-E973-AD12EDE29122}"/>
                </a:ext>
              </a:extLst>
            </p:cNvPr>
            <p:cNvSpPr/>
            <p:nvPr/>
          </p:nvSpPr>
          <p:spPr>
            <a:xfrm>
              <a:off x="9336360" y="1844824"/>
              <a:ext cx="648072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rgbClr val="0070C0"/>
                  </a:solidFill>
                </a:rPr>
                <a:t>2025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B503709-5AF4-ACF7-7F4C-5C665F8E1C1B}"/>
              </a:ext>
            </a:extLst>
          </p:cNvPr>
          <p:cNvSpPr txBox="1"/>
          <p:nvPr/>
        </p:nvSpPr>
        <p:spPr>
          <a:xfrm>
            <a:off x="126783" y="2996952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stream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(Scientists)</a:t>
            </a:r>
            <a:endParaRPr lang="nl-NL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EDBA324-815A-8290-A3E1-4AF8DE0B51DB}"/>
              </a:ext>
            </a:extLst>
          </p:cNvPr>
          <p:cNvSpPr txBox="1"/>
          <p:nvPr/>
        </p:nvSpPr>
        <p:spPr>
          <a:xfrm>
            <a:off x="126783" y="4797152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political stream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(Minister I&amp;W)</a:t>
            </a:r>
            <a:endParaRPr lang="nl-NL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BEC0D3F-AD95-BBB5-B8AF-6A62ECB6B176}"/>
              </a:ext>
            </a:extLst>
          </p:cNvPr>
          <p:cNvSpPr txBox="1"/>
          <p:nvPr/>
        </p:nvSpPr>
        <p:spPr>
          <a:xfrm>
            <a:off x="119336" y="3933056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policy stream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(Min I&amp;W and EC DG R&amp;I)</a:t>
            </a:r>
            <a:endParaRPr lang="nl-NL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6396FB34-A1D4-F246-8202-F97AE19D305B}"/>
              </a:ext>
            </a:extLst>
          </p:cNvPr>
          <p:cNvGrpSpPr/>
          <p:nvPr/>
        </p:nvGrpSpPr>
        <p:grpSpPr>
          <a:xfrm>
            <a:off x="4521715" y="2636912"/>
            <a:ext cx="1069524" cy="4176464"/>
            <a:chOff x="3802340" y="2636912"/>
            <a:chExt cx="1069524" cy="417646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9253474A-ACA7-68E7-5F84-3590752E9702}"/>
                </a:ext>
              </a:extLst>
            </p:cNvPr>
            <p:cNvGrpSpPr/>
            <p:nvPr/>
          </p:nvGrpSpPr>
          <p:grpSpPr>
            <a:xfrm>
              <a:off x="3823179" y="2636912"/>
              <a:ext cx="1048684" cy="1584176"/>
              <a:chOff x="4099371" y="1659284"/>
              <a:chExt cx="1048684" cy="1584176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8213248-D0BA-1119-489A-327C8E1B0BDC}"/>
                  </a:ext>
                </a:extLst>
              </p:cNvPr>
              <p:cNvSpPr txBox="1"/>
              <p:nvPr/>
            </p:nvSpPr>
            <p:spPr>
              <a:xfrm>
                <a:off x="4099371" y="1659284"/>
                <a:ext cx="104868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  <a:r>
                  <a:rPr lang="en-US" baseline="30000" dirty="0"/>
                  <a:t>st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b="1" dirty="0"/>
                  <a:t>problem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window</a:t>
                </a:r>
                <a:endParaRPr lang="nl-NL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4E0F61E7-9699-BFC7-DE3E-D74BD6AC91C7}"/>
                  </a:ext>
                </a:extLst>
              </p:cNvPr>
              <p:cNvSpPr/>
              <p:nvPr/>
            </p:nvSpPr>
            <p:spPr>
              <a:xfrm>
                <a:off x="4427976" y="2832339"/>
                <a:ext cx="432048" cy="411121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DD8E8CE6-6431-1CB9-808D-4FB253C5C843}"/>
                </a:ext>
              </a:extLst>
            </p:cNvPr>
            <p:cNvSpPr txBox="1"/>
            <p:nvPr/>
          </p:nvSpPr>
          <p:spPr>
            <a:xfrm>
              <a:off x="3802340" y="5890046"/>
              <a:ext cx="10695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Min </a:t>
              </a:r>
              <a:br>
                <a:rPr lang="en-US" dirty="0"/>
              </a:br>
              <a:r>
                <a:rPr lang="en-US" dirty="0"/>
                <a:t>I&amp;W</a:t>
              </a:r>
              <a:br>
                <a:rPr lang="en-US" dirty="0"/>
              </a:br>
              <a:r>
                <a:rPr lang="en-US" dirty="0"/>
                <a:t>ESFRI </a:t>
              </a:r>
              <a:r>
                <a:rPr lang="en-US" dirty="0" err="1"/>
                <a:t>LoS</a:t>
              </a:r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43CD7E84-A774-D098-498F-249AC871916D}"/>
              </a:ext>
            </a:extLst>
          </p:cNvPr>
          <p:cNvGrpSpPr/>
          <p:nvPr/>
        </p:nvGrpSpPr>
        <p:grpSpPr>
          <a:xfrm>
            <a:off x="6311320" y="2636912"/>
            <a:ext cx="1296143" cy="4163690"/>
            <a:chOff x="5591945" y="2636912"/>
            <a:chExt cx="1296143" cy="416369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88599F35-FA3F-B981-E2C3-4CAE6135B7DF}"/>
                </a:ext>
              </a:extLst>
            </p:cNvPr>
            <p:cNvSpPr txBox="1"/>
            <p:nvPr/>
          </p:nvSpPr>
          <p:spPr>
            <a:xfrm>
              <a:off x="5591945" y="5877272"/>
              <a:ext cx="1296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 </a:t>
              </a:r>
              <a:br>
                <a:rPr lang="en-US" dirty="0"/>
              </a:br>
              <a:r>
                <a:rPr lang="en-US" dirty="0"/>
                <a:t>I&amp;W</a:t>
              </a:r>
              <a:br>
                <a:rPr lang="en-US" dirty="0"/>
              </a:br>
              <a:r>
                <a:rPr lang="en-US" dirty="0"/>
                <a:t>joins D-BGR</a:t>
              </a:r>
              <a:endParaRPr lang="nl-NL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6D983E5C-0183-B21F-278D-B464DAEA24DF}"/>
                </a:ext>
              </a:extLst>
            </p:cNvPr>
            <p:cNvGrpSpPr/>
            <p:nvPr/>
          </p:nvGrpSpPr>
          <p:grpSpPr>
            <a:xfrm>
              <a:off x="5767396" y="2636912"/>
              <a:ext cx="1048684" cy="1584176"/>
              <a:chOff x="4099371" y="1659284"/>
              <a:chExt cx="1048684" cy="158417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0F750E11-E302-ED2A-43BD-BB03596347DA}"/>
                  </a:ext>
                </a:extLst>
              </p:cNvPr>
              <p:cNvSpPr txBox="1"/>
              <p:nvPr/>
            </p:nvSpPr>
            <p:spPr>
              <a:xfrm>
                <a:off x="4099371" y="1659284"/>
                <a:ext cx="104868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b="1" dirty="0"/>
                  <a:t>problem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window</a:t>
                </a:r>
                <a:endParaRPr lang="nl-NL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257AB16F-2494-8A3A-2B69-AB10722A51D5}"/>
                  </a:ext>
                </a:extLst>
              </p:cNvPr>
              <p:cNvSpPr/>
              <p:nvPr/>
            </p:nvSpPr>
            <p:spPr>
              <a:xfrm>
                <a:off x="4427976" y="2832339"/>
                <a:ext cx="432048" cy="411121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1473C44-96A4-7BA1-729C-BBC53A05DBA7}"/>
              </a:ext>
            </a:extLst>
          </p:cNvPr>
          <p:cNvGrpSpPr/>
          <p:nvPr/>
        </p:nvGrpSpPr>
        <p:grpSpPr>
          <a:xfrm>
            <a:off x="10956525" y="1630541"/>
            <a:ext cx="1187442" cy="2590547"/>
            <a:chOff x="10237150" y="1630541"/>
            <a:chExt cx="1187442" cy="259054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F41F4A72-3609-9B9A-C8C0-7EA9272AE6B6}"/>
                </a:ext>
              </a:extLst>
            </p:cNvPr>
            <p:cNvSpPr txBox="1"/>
            <p:nvPr/>
          </p:nvSpPr>
          <p:spPr>
            <a:xfrm>
              <a:off x="10237150" y="1630541"/>
              <a:ext cx="11874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ERIC</a:t>
              </a:r>
              <a:br>
                <a:rPr lang="en-US" dirty="0"/>
              </a:br>
              <a:r>
                <a:rPr lang="en-US" dirty="0"/>
                <a:t>granted</a:t>
              </a:r>
              <a:endParaRPr lang="nl-NL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F9364D12-F12B-A95C-8C77-5E0A150C17D3}"/>
                </a:ext>
              </a:extLst>
            </p:cNvPr>
            <p:cNvGrpSpPr/>
            <p:nvPr/>
          </p:nvGrpSpPr>
          <p:grpSpPr>
            <a:xfrm>
              <a:off x="10287832" y="2636912"/>
              <a:ext cx="1048684" cy="1584176"/>
              <a:chOff x="4099371" y="1659284"/>
              <a:chExt cx="1048684" cy="158417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E8B61304-EA36-29C4-09AE-25BBA49F4DD7}"/>
                  </a:ext>
                </a:extLst>
              </p:cNvPr>
              <p:cNvSpPr txBox="1"/>
              <p:nvPr/>
            </p:nvSpPr>
            <p:spPr>
              <a:xfrm>
                <a:off x="4099371" y="1659284"/>
                <a:ext cx="104868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  <a:r>
                  <a:rPr lang="en-US" baseline="30000" dirty="0"/>
                  <a:t>rd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b="1" dirty="0"/>
                  <a:t>problem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window</a:t>
                </a:r>
                <a:endParaRPr lang="nl-NL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FCEA2B51-A73C-FA17-A830-9D5CE0A5001E}"/>
                  </a:ext>
                </a:extLst>
              </p:cNvPr>
              <p:cNvSpPr/>
              <p:nvPr/>
            </p:nvSpPr>
            <p:spPr>
              <a:xfrm>
                <a:off x="4427976" y="2832339"/>
                <a:ext cx="432048" cy="411121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12FEE4B-95B4-2A6E-DFAD-BD1E4F78B702}"/>
              </a:ext>
            </a:extLst>
          </p:cNvPr>
          <p:cNvSpPr txBox="1"/>
          <p:nvPr/>
        </p:nvSpPr>
        <p:spPr>
          <a:xfrm>
            <a:off x="2618965" y="1340768"/>
            <a:ext cx="991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Deltares </a:t>
            </a:r>
          </a:p>
          <a:p>
            <a:pPr algn="ctr"/>
            <a:r>
              <a:rPr lang="en-US" dirty="0"/>
              <a:t>joins </a:t>
            </a:r>
          </a:p>
          <a:p>
            <a:pPr algn="ctr"/>
            <a:r>
              <a:rPr lang="en-US" dirty="0"/>
              <a:t>D-IIC</a:t>
            </a:r>
            <a:endParaRPr lang="nl-NL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961A782-D18A-A3BC-D526-2598FE3C8D2B}"/>
              </a:ext>
            </a:extLst>
          </p:cNvPr>
          <p:cNvSpPr txBox="1"/>
          <p:nvPr/>
        </p:nvSpPr>
        <p:spPr>
          <a:xfrm>
            <a:off x="3214975" y="5890046"/>
            <a:ext cx="1187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contact NL</a:t>
            </a:r>
            <a:br>
              <a:rPr lang="en-US" dirty="0"/>
            </a:br>
            <a:r>
              <a:rPr lang="en-US" dirty="0"/>
              <a:t>Ministries</a:t>
            </a:r>
            <a:endParaRPr lang="nl-NL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07150D5-0EBF-C9C5-FD5F-2919938B5B55}"/>
              </a:ext>
            </a:extLst>
          </p:cNvPr>
          <p:cNvSpPr txBox="1"/>
          <p:nvPr/>
        </p:nvSpPr>
        <p:spPr>
          <a:xfrm>
            <a:off x="5861051" y="1340768"/>
            <a:ext cx="991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</a:t>
            </a:r>
            <a:br>
              <a:rPr lang="en-US" dirty="0"/>
            </a:br>
            <a:r>
              <a:rPr lang="en-US" dirty="0"/>
              <a:t>build</a:t>
            </a:r>
            <a:br>
              <a:rPr lang="en-US" dirty="0"/>
            </a:br>
            <a:r>
              <a:rPr lang="en-US" dirty="0"/>
              <a:t>D-NL</a:t>
            </a:r>
            <a:endParaRPr lang="nl-NL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53769861-4E8D-9687-D24E-A147B5981529}"/>
              </a:ext>
            </a:extLst>
          </p:cNvPr>
          <p:cNvSpPr txBox="1"/>
          <p:nvPr/>
        </p:nvSpPr>
        <p:spPr>
          <a:xfrm>
            <a:off x="5175939" y="1076543"/>
            <a:ext cx="106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 on</a:t>
            </a:r>
            <a:br>
              <a:rPr lang="en-US" dirty="0"/>
            </a:br>
            <a:r>
              <a:rPr lang="en-US" dirty="0"/>
              <a:t>ESFRI</a:t>
            </a:r>
            <a:br>
              <a:rPr lang="en-US" dirty="0"/>
            </a:br>
            <a:r>
              <a:rPr lang="en-US" dirty="0"/>
              <a:t>road-map</a:t>
            </a:r>
            <a:endParaRPr lang="nl-NL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4F6234E-8F0B-963D-B645-6EF866ABC571}"/>
              </a:ext>
            </a:extLst>
          </p:cNvPr>
          <p:cNvSpPr txBox="1"/>
          <p:nvPr/>
        </p:nvSpPr>
        <p:spPr>
          <a:xfrm>
            <a:off x="8418117" y="1063369"/>
            <a:ext cx="1061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D-NL at</a:t>
            </a:r>
            <a:br>
              <a:rPr lang="en-US" dirty="0"/>
            </a:br>
            <a:r>
              <a:rPr lang="en-US" dirty="0"/>
              <a:t>national</a:t>
            </a:r>
            <a:br>
              <a:rPr lang="en-US" dirty="0"/>
            </a:br>
            <a:r>
              <a:rPr lang="en-US" dirty="0"/>
              <a:t>roadmap</a:t>
            </a:r>
            <a:br>
              <a:rPr lang="en-US" dirty="0"/>
            </a:br>
            <a:r>
              <a:rPr lang="en-US" dirty="0"/>
              <a:t>RIs</a:t>
            </a:r>
            <a:endParaRPr lang="nl-NL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1287EFA3-2180-A91C-40E8-D5D8D3BE76C9}"/>
              </a:ext>
            </a:extLst>
          </p:cNvPr>
          <p:cNvGrpSpPr/>
          <p:nvPr/>
        </p:nvGrpSpPr>
        <p:grpSpPr>
          <a:xfrm>
            <a:off x="9660381" y="1353542"/>
            <a:ext cx="1187442" cy="5447060"/>
            <a:chOff x="8941006" y="1353542"/>
            <a:chExt cx="1187442" cy="544706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7D1C1609-4E9F-AA3C-6EF6-458956ED6524}"/>
                </a:ext>
              </a:extLst>
            </p:cNvPr>
            <p:cNvGrpSpPr/>
            <p:nvPr/>
          </p:nvGrpSpPr>
          <p:grpSpPr>
            <a:xfrm>
              <a:off x="9051163" y="4228772"/>
              <a:ext cx="933269" cy="1379185"/>
              <a:chOff x="4460085" y="3529898"/>
              <a:chExt cx="933269" cy="137918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6EABB3A2-2FAC-695D-0C1A-FBDD2A57F757}"/>
                  </a:ext>
                </a:extLst>
              </p:cNvPr>
              <p:cNvSpPr txBox="1"/>
              <p:nvPr/>
            </p:nvSpPr>
            <p:spPr>
              <a:xfrm>
                <a:off x="4460085" y="3985753"/>
                <a:ext cx="93326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  <a:r>
                  <a:rPr lang="en-US" baseline="30000" dirty="0"/>
                  <a:t>st</a:t>
                </a:r>
                <a:endParaRPr lang="en-US" dirty="0"/>
              </a:p>
              <a:p>
                <a:pPr algn="ctr"/>
                <a:r>
                  <a:rPr lang="en-US" b="1" dirty="0"/>
                  <a:t>policy </a:t>
                </a:r>
              </a:p>
              <a:p>
                <a:pPr algn="ctr"/>
                <a:r>
                  <a:rPr lang="en-US" dirty="0"/>
                  <a:t>window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A2143441-8F3A-3DF2-DEC5-6D7A3F96C209}"/>
                  </a:ext>
                </a:extLst>
              </p:cNvPr>
              <p:cNvSpPr/>
              <p:nvPr/>
            </p:nvSpPr>
            <p:spPr>
              <a:xfrm>
                <a:off x="4716016" y="3529898"/>
                <a:ext cx="432048" cy="411121"/>
              </a:xfrm>
              <a:prstGeom prst="ellipse">
                <a:avLst/>
              </a:prstGeom>
              <a:solidFill>
                <a:srgbClr val="FFCC66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5D6ABBEB-7D62-F950-6C0C-89E9A1CD745F}"/>
                </a:ext>
              </a:extLst>
            </p:cNvPr>
            <p:cNvSpPr txBox="1"/>
            <p:nvPr/>
          </p:nvSpPr>
          <p:spPr>
            <a:xfrm>
              <a:off x="8941006" y="5877272"/>
              <a:ext cx="11874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NL Minister</a:t>
              </a:r>
              <a:br>
                <a:rPr lang="en-US" dirty="0"/>
              </a:br>
              <a:r>
                <a:rPr lang="en-US" dirty="0"/>
                <a:t>ERIC letter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A5CB2270-ED86-3473-436E-46D2480E4645}"/>
                </a:ext>
              </a:extLst>
            </p:cNvPr>
            <p:cNvSpPr txBox="1"/>
            <p:nvPr/>
          </p:nvSpPr>
          <p:spPr>
            <a:xfrm>
              <a:off x="8970016" y="1353542"/>
              <a:ext cx="11353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D-NL</a:t>
              </a:r>
              <a:br>
                <a:rPr lang="en-US" dirty="0"/>
              </a:br>
              <a:r>
                <a:rPr lang="en-US" dirty="0"/>
                <a:t>(ENIGMA)</a:t>
              </a:r>
              <a:br>
                <a:rPr lang="en-US" dirty="0"/>
              </a:br>
              <a:r>
                <a:rPr lang="en-US" dirty="0"/>
                <a:t>granted</a:t>
              </a:r>
              <a:endParaRPr lang="nl-NL" dirty="0"/>
            </a:p>
          </p:txBody>
        </p: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xmlns="" id="{F1BB9F00-E99A-E843-D007-AD36039FF64E}"/>
              </a:ext>
            </a:extLst>
          </p:cNvPr>
          <p:cNvSpPr/>
          <p:nvPr/>
        </p:nvSpPr>
        <p:spPr>
          <a:xfrm>
            <a:off x="2193745" y="3284984"/>
            <a:ext cx="9328147" cy="1129553"/>
          </a:xfrm>
          <a:custGeom>
            <a:avLst/>
            <a:gdLst>
              <a:gd name="connsiteX0" fmla="*/ 0 w 9459045"/>
              <a:gd name="connsiteY0" fmla="*/ 184416 h 1129553"/>
              <a:gd name="connsiteX1" fmla="*/ 46104 w 9459045"/>
              <a:gd name="connsiteY1" fmla="*/ 176732 h 1129553"/>
              <a:gd name="connsiteX2" fmla="*/ 99893 w 9459045"/>
              <a:gd name="connsiteY2" fmla="*/ 138312 h 1129553"/>
              <a:gd name="connsiteX3" fmla="*/ 138313 w 9459045"/>
              <a:gd name="connsiteY3" fmla="*/ 122944 h 1129553"/>
              <a:gd name="connsiteX4" fmla="*/ 153681 w 9459045"/>
              <a:gd name="connsiteY4" fmla="*/ 92208 h 1129553"/>
              <a:gd name="connsiteX5" fmla="*/ 207469 w 9459045"/>
              <a:gd name="connsiteY5" fmla="*/ 76840 h 1129553"/>
              <a:gd name="connsiteX6" fmla="*/ 299677 w 9459045"/>
              <a:gd name="connsiteY6" fmla="*/ 53788 h 1129553"/>
              <a:gd name="connsiteX7" fmla="*/ 499462 w 9459045"/>
              <a:gd name="connsiteY7" fmla="*/ 23052 h 1129553"/>
              <a:gd name="connsiteX8" fmla="*/ 706931 w 9459045"/>
              <a:gd name="connsiteY8" fmla="*/ 46104 h 1129553"/>
              <a:gd name="connsiteX9" fmla="*/ 998924 w 9459045"/>
              <a:gd name="connsiteY9" fmla="*/ 122944 h 1129553"/>
              <a:gd name="connsiteX10" fmla="*/ 1083449 w 9459045"/>
              <a:gd name="connsiteY10" fmla="*/ 207468 h 1129553"/>
              <a:gd name="connsiteX11" fmla="*/ 1167973 w 9459045"/>
              <a:gd name="connsiteY11" fmla="*/ 291993 h 1129553"/>
              <a:gd name="connsiteX12" fmla="*/ 1298602 w 9459045"/>
              <a:gd name="connsiteY12" fmla="*/ 361149 h 1129553"/>
              <a:gd name="connsiteX13" fmla="*/ 1329338 w 9459045"/>
              <a:gd name="connsiteY13" fmla="*/ 368833 h 1129553"/>
              <a:gd name="connsiteX14" fmla="*/ 1506071 w 9459045"/>
              <a:gd name="connsiteY14" fmla="*/ 499462 h 1129553"/>
              <a:gd name="connsiteX15" fmla="*/ 1582911 w 9459045"/>
              <a:gd name="connsiteY15" fmla="*/ 553250 h 1129553"/>
              <a:gd name="connsiteX16" fmla="*/ 1713540 w 9459045"/>
              <a:gd name="connsiteY16" fmla="*/ 591670 h 1129553"/>
              <a:gd name="connsiteX17" fmla="*/ 1859536 w 9459045"/>
              <a:gd name="connsiteY17" fmla="*/ 653142 h 1129553"/>
              <a:gd name="connsiteX18" fmla="*/ 1944061 w 9459045"/>
              <a:gd name="connsiteY18" fmla="*/ 699247 h 1129553"/>
              <a:gd name="connsiteX19" fmla="*/ 2059321 w 9459045"/>
              <a:gd name="connsiteY19" fmla="*/ 745351 h 1129553"/>
              <a:gd name="connsiteX20" fmla="*/ 2097741 w 9459045"/>
              <a:gd name="connsiteY20" fmla="*/ 753035 h 1129553"/>
              <a:gd name="connsiteX21" fmla="*/ 2159214 w 9459045"/>
              <a:gd name="connsiteY21" fmla="*/ 768403 h 1129553"/>
              <a:gd name="connsiteX22" fmla="*/ 2243738 w 9459045"/>
              <a:gd name="connsiteY22" fmla="*/ 783771 h 1129553"/>
              <a:gd name="connsiteX23" fmla="*/ 2474259 w 9459045"/>
              <a:gd name="connsiteY23" fmla="*/ 776087 h 1129553"/>
              <a:gd name="connsiteX24" fmla="*/ 2535731 w 9459045"/>
              <a:gd name="connsiteY24" fmla="*/ 768403 h 1129553"/>
              <a:gd name="connsiteX25" fmla="*/ 2674044 w 9459045"/>
              <a:gd name="connsiteY25" fmla="*/ 753035 h 1129553"/>
              <a:gd name="connsiteX26" fmla="*/ 2981405 w 9459045"/>
              <a:gd name="connsiteY26" fmla="*/ 745351 h 1129553"/>
              <a:gd name="connsiteX27" fmla="*/ 3004457 w 9459045"/>
              <a:gd name="connsiteY27" fmla="*/ 729983 h 1129553"/>
              <a:gd name="connsiteX28" fmla="*/ 3035193 w 9459045"/>
              <a:gd name="connsiteY28" fmla="*/ 722299 h 1129553"/>
              <a:gd name="connsiteX29" fmla="*/ 3104350 w 9459045"/>
              <a:gd name="connsiteY29" fmla="*/ 683879 h 1129553"/>
              <a:gd name="connsiteX30" fmla="*/ 3165822 w 9459045"/>
              <a:gd name="connsiteY30" fmla="*/ 660826 h 1129553"/>
              <a:gd name="connsiteX31" fmla="*/ 3311819 w 9459045"/>
              <a:gd name="connsiteY31" fmla="*/ 630090 h 1129553"/>
              <a:gd name="connsiteX32" fmla="*/ 3357923 w 9459045"/>
              <a:gd name="connsiteY32" fmla="*/ 607038 h 1129553"/>
              <a:gd name="connsiteX33" fmla="*/ 3388659 w 9459045"/>
              <a:gd name="connsiteY33" fmla="*/ 583986 h 1129553"/>
              <a:gd name="connsiteX34" fmla="*/ 3411711 w 9459045"/>
              <a:gd name="connsiteY34" fmla="*/ 576302 h 1129553"/>
              <a:gd name="connsiteX35" fmla="*/ 3465499 w 9459045"/>
              <a:gd name="connsiteY35" fmla="*/ 560934 h 1129553"/>
              <a:gd name="connsiteX36" fmla="*/ 3503919 w 9459045"/>
              <a:gd name="connsiteY36" fmla="*/ 537882 h 1129553"/>
              <a:gd name="connsiteX37" fmla="*/ 3573076 w 9459045"/>
              <a:gd name="connsiteY37" fmla="*/ 514830 h 1129553"/>
              <a:gd name="connsiteX38" fmla="*/ 3634548 w 9459045"/>
              <a:gd name="connsiteY38" fmla="*/ 468726 h 1129553"/>
              <a:gd name="connsiteX39" fmla="*/ 3657600 w 9459045"/>
              <a:gd name="connsiteY39" fmla="*/ 461042 h 1129553"/>
              <a:gd name="connsiteX40" fmla="*/ 3696020 w 9459045"/>
              <a:gd name="connsiteY40" fmla="*/ 437990 h 1129553"/>
              <a:gd name="connsiteX41" fmla="*/ 3772861 w 9459045"/>
              <a:gd name="connsiteY41" fmla="*/ 391885 h 1129553"/>
              <a:gd name="connsiteX42" fmla="*/ 3795913 w 9459045"/>
              <a:gd name="connsiteY42" fmla="*/ 376517 h 1129553"/>
              <a:gd name="connsiteX43" fmla="*/ 3842017 w 9459045"/>
              <a:gd name="connsiteY43" fmla="*/ 361149 h 1129553"/>
              <a:gd name="connsiteX44" fmla="*/ 3988014 w 9459045"/>
              <a:gd name="connsiteY44" fmla="*/ 338097 h 1129553"/>
              <a:gd name="connsiteX45" fmla="*/ 4164746 w 9459045"/>
              <a:gd name="connsiteY45" fmla="*/ 307361 h 1129553"/>
              <a:gd name="connsiteX46" fmla="*/ 4418319 w 9459045"/>
              <a:gd name="connsiteY46" fmla="*/ 353465 h 1129553"/>
              <a:gd name="connsiteX47" fmla="*/ 4541264 w 9459045"/>
              <a:gd name="connsiteY47" fmla="*/ 361149 h 1129553"/>
              <a:gd name="connsiteX48" fmla="*/ 4587368 w 9459045"/>
              <a:gd name="connsiteY48" fmla="*/ 384201 h 1129553"/>
              <a:gd name="connsiteX49" fmla="*/ 4641156 w 9459045"/>
              <a:gd name="connsiteY49" fmla="*/ 407253 h 1129553"/>
              <a:gd name="connsiteX50" fmla="*/ 4702629 w 9459045"/>
              <a:gd name="connsiteY50" fmla="*/ 430305 h 1129553"/>
              <a:gd name="connsiteX51" fmla="*/ 4787153 w 9459045"/>
              <a:gd name="connsiteY51" fmla="*/ 491778 h 1129553"/>
              <a:gd name="connsiteX52" fmla="*/ 4879361 w 9459045"/>
              <a:gd name="connsiteY52" fmla="*/ 553250 h 1129553"/>
              <a:gd name="connsiteX53" fmla="*/ 4910098 w 9459045"/>
              <a:gd name="connsiteY53" fmla="*/ 591670 h 1129553"/>
              <a:gd name="connsiteX54" fmla="*/ 4948518 w 9459045"/>
              <a:gd name="connsiteY54" fmla="*/ 622406 h 1129553"/>
              <a:gd name="connsiteX55" fmla="*/ 4963886 w 9459045"/>
              <a:gd name="connsiteY55" fmla="*/ 653142 h 1129553"/>
              <a:gd name="connsiteX56" fmla="*/ 4971570 w 9459045"/>
              <a:gd name="connsiteY56" fmla="*/ 676195 h 1129553"/>
              <a:gd name="connsiteX57" fmla="*/ 5040726 w 9459045"/>
              <a:gd name="connsiteY57" fmla="*/ 745351 h 1129553"/>
              <a:gd name="connsiteX58" fmla="*/ 5102198 w 9459045"/>
              <a:gd name="connsiteY58" fmla="*/ 791455 h 1129553"/>
              <a:gd name="connsiteX59" fmla="*/ 5332719 w 9459045"/>
              <a:gd name="connsiteY59" fmla="*/ 906716 h 1129553"/>
              <a:gd name="connsiteX60" fmla="*/ 5716921 w 9459045"/>
              <a:gd name="connsiteY60" fmla="*/ 806823 h 1129553"/>
              <a:gd name="connsiteX61" fmla="*/ 5755341 w 9459045"/>
              <a:gd name="connsiteY61" fmla="*/ 776087 h 1129553"/>
              <a:gd name="connsiteX62" fmla="*/ 5809129 w 9459045"/>
              <a:gd name="connsiteY62" fmla="*/ 745351 h 1129553"/>
              <a:gd name="connsiteX63" fmla="*/ 5901338 w 9459045"/>
              <a:gd name="connsiteY63" fmla="*/ 660826 h 1129553"/>
              <a:gd name="connsiteX64" fmla="*/ 5947442 w 9459045"/>
              <a:gd name="connsiteY64" fmla="*/ 630090 h 1129553"/>
              <a:gd name="connsiteX65" fmla="*/ 5993546 w 9459045"/>
              <a:gd name="connsiteY65" fmla="*/ 583986 h 1129553"/>
              <a:gd name="connsiteX66" fmla="*/ 6085755 w 9459045"/>
              <a:gd name="connsiteY66" fmla="*/ 522514 h 1129553"/>
              <a:gd name="connsiteX67" fmla="*/ 6124175 w 9459045"/>
              <a:gd name="connsiteY67" fmla="*/ 476410 h 1129553"/>
              <a:gd name="connsiteX68" fmla="*/ 6254803 w 9459045"/>
              <a:gd name="connsiteY68" fmla="*/ 361149 h 1129553"/>
              <a:gd name="connsiteX69" fmla="*/ 6293224 w 9459045"/>
              <a:gd name="connsiteY69" fmla="*/ 322729 h 1129553"/>
              <a:gd name="connsiteX70" fmla="*/ 6400800 w 9459045"/>
              <a:gd name="connsiteY70" fmla="*/ 230521 h 1129553"/>
              <a:gd name="connsiteX71" fmla="*/ 6539113 w 9459045"/>
              <a:gd name="connsiteY71" fmla="*/ 99892 h 1129553"/>
              <a:gd name="connsiteX72" fmla="*/ 6631321 w 9459045"/>
              <a:gd name="connsiteY72" fmla="*/ 61472 h 1129553"/>
              <a:gd name="connsiteX73" fmla="*/ 6785002 w 9459045"/>
              <a:gd name="connsiteY73" fmla="*/ 7684 h 1129553"/>
              <a:gd name="connsiteX74" fmla="*/ 6961735 w 9459045"/>
              <a:gd name="connsiteY74" fmla="*/ 0 h 1129553"/>
              <a:gd name="connsiteX75" fmla="*/ 7084679 w 9459045"/>
              <a:gd name="connsiteY75" fmla="*/ 84524 h 1129553"/>
              <a:gd name="connsiteX76" fmla="*/ 7092363 w 9459045"/>
              <a:gd name="connsiteY76" fmla="*/ 138312 h 1129553"/>
              <a:gd name="connsiteX77" fmla="*/ 7161519 w 9459045"/>
              <a:gd name="connsiteY77" fmla="*/ 307361 h 1129553"/>
              <a:gd name="connsiteX78" fmla="*/ 7230676 w 9459045"/>
              <a:gd name="connsiteY78" fmla="*/ 430305 h 1129553"/>
              <a:gd name="connsiteX79" fmla="*/ 7276780 w 9459045"/>
              <a:gd name="connsiteY79" fmla="*/ 476410 h 1129553"/>
              <a:gd name="connsiteX80" fmla="*/ 7453513 w 9459045"/>
              <a:gd name="connsiteY80" fmla="*/ 706931 h 1129553"/>
              <a:gd name="connsiteX81" fmla="*/ 7499617 w 9459045"/>
              <a:gd name="connsiteY81" fmla="*/ 729983 h 1129553"/>
              <a:gd name="connsiteX82" fmla="*/ 7668666 w 9459045"/>
              <a:gd name="connsiteY82" fmla="*/ 883663 h 1129553"/>
              <a:gd name="connsiteX83" fmla="*/ 7707086 w 9459045"/>
              <a:gd name="connsiteY83" fmla="*/ 906716 h 1129553"/>
              <a:gd name="connsiteX84" fmla="*/ 7768558 w 9459045"/>
              <a:gd name="connsiteY84" fmla="*/ 960504 h 1129553"/>
              <a:gd name="connsiteX85" fmla="*/ 7814662 w 9459045"/>
              <a:gd name="connsiteY85" fmla="*/ 983556 h 1129553"/>
              <a:gd name="connsiteX86" fmla="*/ 7837714 w 9459045"/>
              <a:gd name="connsiteY86" fmla="*/ 1006608 h 1129553"/>
              <a:gd name="connsiteX87" fmla="*/ 7929923 w 9459045"/>
              <a:gd name="connsiteY87" fmla="*/ 1052712 h 1129553"/>
              <a:gd name="connsiteX88" fmla="*/ 8006763 w 9459045"/>
              <a:gd name="connsiteY88" fmla="*/ 1083448 h 1129553"/>
              <a:gd name="connsiteX89" fmla="*/ 8022131 w 9459045"/>
              <a:gd name="connsiteY89" fmla="*/ 1106500 h 1129553"/>
              <a:gd name="connsiteX90" fmla="*/ 8060551 w 9459045"/>
              <a:gd name="connsiteY90" fmla="*/ 1114184 h 1129553"/>
              <a:gd name="connsiteX91" fmla="*/ 8129708 w 9459045"/>
              <a:gd name="connsiteY91" fmla="*/ 1129553 h 1129553"/>
              <a:gd name="connsiteX92" fmla="*/ 8214232 w 9459045"/>
              <a:gd name="connsiteY92" fmla="*/ 1121868 h 1129553"/>
              <a:gd name="connsiteX93" fmla="*/ 8229600 w 9459045"/>
              <a:gd name="connsiteY93" fmla="*/ 1098816 h 1129553"/>
              <a:gd name="connsiteX94" fmla="*/ 8260336 w 9459045"/>
              <a:gd name="connsiteY94" fmla="*/ 1083448 h 1129553"/>
              <a:gd name="connsiteX95" fmla="*/ 8291072 w 9459045"/>
              <a:gd name="connsiteY95" fmla="*/ 1037344 h 1129553"/>
              <a:gd name="connsiteX96" fmla="*/ 8314124 w 9459045"/>
              <a:gd name="connsiteY96" fmla="*/ 1006608 h 1129553"/>
              <a:gd name="connsiteX97" fmla="*/ 8344861 w 9459045"/>
              <a:gd name="connsiteY97" fmla="*/ 960504 h 1129553"/>
              <a:gd name="connsiteX98" fmla="*/ 8367913 w 9459045"/>
              <a:gd name="connsiteY98" fmla="*/ 937452 h 1129553"/>
              <a:gd name="connsiteX99" fmla="*/ 8390965 w 9459045"/>
              <a:gd name="connsiteY99" fmla="*/ 906716 h 1129553"/>
              <a:gd name="connsiteX100" fmla="*/ 8414017 w 9459045"/>
              <a:gd name="connsiteY100" fmla="*/ 891347 h 1129553"/>
              <a:gd name="connsiteX101" fmla="*/ 8437069 w 9459045"/>
              <a:gd name="connsiteY101" fmla="*/ 868295 h 1129553"/>
              <a:gd name="connsiteX102" fmla="*/ 8460121 w 9459045"/>
              <a:gd name="connsiteY102" fmla="*/ 852927 h 1129553"/>
              <a:gd name="connsiteX103" fmla="*/ 8529277 w 9459045"/>
              <a:gd name="connsiteY103" fmla="*/ 806823 h 1129553"/>
              <a:gd name="connsiteX104" fmla="*/ 8560014 w 9459045"/>
              <a:gd name="connsiteY104" fmla="*/ 760719 h 1129553"/>
              <a:gd name="connsiteX105" fmla="*/ 8590750 w 9459045"/>
              <a:gd name="connsiteY105" fmla="*/ 745351 h 1129553"/>
              <a:gd name="connsiteX106" fmla="*/ 8621486 w 9459045"/>
              <a:gd name="connsiteY106" fmla="*/ 722299 h 1129553"/>
              <a:gd name="connsiteX107" fmla="*/ 8659906 w 9459045"/>
              <a:gd name="connsiteY107" fmla="*/ 699247 h 1129553"/>
              <a:gd name="connsiteX108" fmla="*/ 8682958 w 9459045"/>
              <a:gd name="connsiteY108" fmla="*/ 676195 h 1129553"/>
              <a:gd name="connsiteX109" fmla="*/ 8752114 w 9459045"/>
              <a:gd name="connsiteY109" fmla="*/ 645458 h 1129553"/>
              <a:gd name="connsiteX110" fmla="*/ 8844323 w 9459045"/>
              <a:gd name="connsiteY110" fmla="*/ 622406 h 1129553"/>
              <a:gd name="connsiteX111" fmla="*/ 8913479 w 9459045"/>
              <a:gd name="connsiteY111" fmla="*/ 614722 h 1129553"/>
              <a:gd name="connsiteX112" fmla="*/ 8967267 w 9459045"/>
              <a:gd name="connsiteY112" fmla="*/ 607038 h 1129553"/>
              <a:gd name="connsiteX113" fmla="*/ 8990319 w 9459045"/>
              <a:gd name="connsiteY113" fmla="*/ 599354 h 1129553"/>
              <a:gd name="connsiteX114" fmla="*/ 9082528 w 9459045"/>
              <a:gd name="connsiteY114" fmla="*/ 591670 h 1129553"/>
              <a:gd name="connsiteX115" fmla="*/ 9136316 w 9459045"/>
              <a:gd name="connsiteY115" fmla="*/ 568618 h 1129553"/>
              <a:gd name="connsiteX116" fmla="*/ 9251577 w 9459045"/>
              <a:gd name="connsiteY116" fmla="*/ 583986 h 1129553"/>
              <a:gd name="connsiteX117" fmla="*/ 9297681 w 9459045"/>
              <a:gd name="connsiteY117" fmla="*/ 591670 h 1129553"/>
              <a:gd name="connsiteX118" fmla="*/ 9320733 w 9459045"/>
              <a:gd name="connsiteY118" fmla="*/ 599354 h 1129553"/>
              <a:gd name="connsiteX119" fmla="*/ 9351469 w 9459045"/>
              <a:gd name="connsiteY119" fmla="*/ 607038 h 1129553"/>
              <a:gd name="connsiteX120" fmla="*/ 9405257 w 9459045"/>
              <a:gd name="connsiteY120" fmla="*/ 645458 h 1129553"/>
              <a:gd name="connsiteX121" fmla="*/ 9435993 w 9459045"/>
              <a:gd name="connsiteY121" fmla="*/ 660826 h 1129553"/>
              <a:gd name="connsiteX122" fmla="*/ 9459045 w 9459045"/>
              <a:gd name="connsiteY122" fmla="*/ 660826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9459045" h="1129553">
                <a:moveTo>
                  <a:pt x="0" y="184416"/>
                </a:moveTo>
                <a:cubicBezTo>
                  <a:pt x="15368" y="181855"/>
                  <a:pt x="31462" y="182056"/>
                  <a:pt x="46104" y="176732"/>
                </a:cubicBezTo>
                <a:cubicBezTo>
                  <a:pt x="150206" y="138877"/>
                  <a:pt x="45115" y="169613"/>
                  <a:pt x="99893" y="138312"/>
                </a:cubicBezTo>
                <a:cubicBezTo>
                  <a:pt x="111869" y="131469"/>
                  <a:pt x="125506" y="128067"/>
                  <a:pt x="138313" y="122944"/>
                </a:cubicBezTo>
                <a:cubicBezTo>
                  <a:pt x="143436" y="112699"/>
                  <a:pt x="144150" y="98562"/>
                  <a:pt x="153681" y="92208"/>
                </a:cubicBezTo>
                <a:cubicBezTo>
                  <a:pt x="169196" y="81865"/>
                  <a:pt x="189436" y="81585"/>
                  <a:pt x="207469" y="76840"/>
                </a:cubicBezTo>
                <a:cubicBezTo>
                  <a:pt x="238108" y="68777"/>
                  <a:pt x="268519" y="59528"/>
                  <a:pt x="299677" y="53788"/>
                </a:cubicBezTo>
                <a:cubicBezTo>
                  <a:pt x="365941" y="41582"/>
                  <a:pt x="499462" y="23052"/>
                  <a:pt x="499462" y="23052"/>
                </a:cubicBezTo>
                <a:cubicBezTo>
                  <a:pt x="568618" y="30736"/>
                  <a:pt x="638471" y="33657"/>
                  <a:pt x="706931" y="46104"/>
                </a:cubicBezTo>
                <a:cubicBezTo>
                  <a:pt x="808935" y="64650"/>
                  <a:pt x="901591" y="93744"/>
                  <a:pt x="998924" y="122944"/>
                </a:cubicBezTo>
                <a:cubicBezTo>
                  <a:pt x="1033933" y="175455"/>
                  <a:pt x="998937" y="127181"/>
                  <a:pt x="1083449" y="207468"/>
                </a:cubicBezTo>
                <a:cubicBezTo>
                  <a:pt x="1112337" y="234911"/>
                  <a:pt x="1136595" y="267436"/>
                  <a:pt x="1167973" y="291993"/>
                </a:cubicBezTo>
                <a:cubicBezTo>
                  <a:pt x="1198556" y="315928"/>
                  <a:pt x="1255650" y="346832"/>
                  <a:pt x="1298602" y="361149"/>
                </a:cubicBezTo>
                <a:cubicBezTo>
                  <a:pt x="1308621" y="364489"/>
                  <a:pt x="1319093" y="366272"/>
                  <a:pt x="1329338" y="368833"/>
                </a:cubicBezTo>
                <a:cubicBezTo>
                  <a:pt x="1424950" y="426200"/>
                  <a:pt x="1328172" y="366038"/>
                  <a:pt x="1506071" y="499462"/>
                </a:cubicBezTo>
                <a:cubicBezTo>
                  <a:pt x="1531083" y="518221"/>
                  <a:pt x="1555516" y="538183"/>
                  <a:pt x="1582911" y="553250"/>
                </a:cubicBezTo>
                <a:cubicBezTo>
                  <a:pt x="1642063" y="585783"/>
                  <a:pt x="1655096" y="583321"/>
                  <a:pt x="1713540" y="591670"/>
                </a:cubicBezTo>
                <a:cubicBezTo>
                  <a:pt x="1767015" y="609495"/>
                  <a:pt x="1795519" y="618223"/>
                  <a:pt x="1859536" y="653142"/>
                </a:cubicBezTo>
                <a:cubicBezTo>
                  <a:pt x="1887711" y="668510"/>
                  <a:pt x="1914921" y="685798"/>
                  <a:pt x="1944061" y="699247"/>
                </a:cubicBezTo>
                <a:cubicBezTo>
                  <a:pt x="1981632" y="716588"/>
                  <a:pt x="2018745" y="737236"/>
                  <a:pt x="2059321" y="745351"/>
                </a:cubicBezTo>
                <a:cubicBezTo>
                  <a:pt x="2072128" y="747912"/>
                  <a:pt x="2085015" y="750098"/>
                  <a:pt x="2097741" y="753035"/>
                </a:cubicBezTo>
                <a:cubicBezTo>
                  <a:pt x="2118322" y="757784"/>
                  <a:pt x="2138545" y="764052"/>
                  <a:pt x="2159214" y="768403"/>
                </a:cubicBezTo>
                <a:cubicBezTo>
                  <a:pt x="2187236" y="774302"/>
                  <a:pt x="2215563" y="778648"/>
                  <a:pt x="2243738" y="783771"/>
                </a:cubicBezTo>
                <a:lnTo>
                  <a:pt x="2474259" y="776087"/>
                </a:lnTo>
                <a:cubicBezTo>
                  <a:pt x="2494881" y="775002"/>
                  <a:pt x="2515262" y="771132"/>
                  <a:pt x="2535731" y="768403"/>
                </a:cubicBezTo>
                <a:cubicBezTo>
                  <a:pt x="2589741" y="761202"/>
                  <a:pt x="2614883" y="755355"/>
                  <a:pt x="2674044" y="753035"/>
                </a:cubicBezTo>
                <a:cubicBezTo>
                  <a:pt x="2776451" y="749019"/>
                  <a:pt x="2878951" y="747912"/>
                  <a:pt x="2981405" y="745351"/>
                </a:cubicBezTo>
                <a:cubicBezTo>
                  <a:pt x="2989089" y="740228"/>
                  <a:pt x="2995969" y="733621"/>
                  <a:pt x="3004457" y="729983"/>
                </a:cubicBezTo>
                <a:cubicBezTo>
                  <a:pt x="3014164" y="725823"/>
                  <a:pt x="3026238" y="727896"/>
                  <a:pt x="3035193" y="722299"/>
                </a:cubicBezTo>
                <a:cubicBezTo>
                  <a:pt x="3110433" y="675274"/>
                  <a:pt x="3019930" y="700763"/>
                  <a:pt x="3104350" y="683879"/>
                </a:cubicBezTo>
                <a:cubicBezTo>
                  <a:pt x="3120968" y="677232"/>
                  <a:pt x="3146904" y="665986"/>
                  <a:pt x="3165822" y="660826"/>
                </a:cubicBezTo>
                <a:cubicBezTo>
                  <a:pt x="3232754" y="642571"/>
                  <a:pt x="3236778" y="643734"/>
                  <a:pt x="3311819" y="630090"/>
                </a:cubicBezTo>
                <a:cubicBezTo>
                  <a:pt x="3327187" y="622406"/>
                  <a:pt x="3343190" y="615878"/>
                  <a:pt x="3357923" y="607038"/>
                </a:cubicBezTo>
                <a:cubicBezTo>
                  <a:pt x="3368905" y="600449"/>
                  <a:pt x="3377540" y="590340"/>
                  <a:pt x="3388659" y="583986"/>
                </a:cubicBezTo>
                <a:cubicBezTo>
                  <a:pt x="3395691" y="579967"/>
                  <a:pt x="3403953" y="578629"/>
                  <a:pt x="3411711" y="576302"/>
                </a:cubicBezTo>
                <a:cubicBezTo>
                  <a:pt x="3429571" y="570944"/>
                  <a:pt x="3447570" y="566057"/>
                  <a:pt x="3465499" y="560934"/>
                </a:cubicBezTo>
                <a:cubicBezTo>
                  <a:pt x="3478306" y="553250"/>
                  <a:pt x="3490192" y="543765"/>
                  <a:pt x="3503919" y="537882"/>
                </a:cubicBezTo>
                <a:cubicBezTo>
                  <a:pt x="3526254" y="528310"/>
                  <a:pt x="3551601" y="526199"/>
                  <a:pt x="3573076" y="514830"/>
                </a:cubicBezTo>
                <a:cubicBezTo>
                  <a:pt x="3595713" y="502846"/>
                  <a:pt x="3612939" y="482477"/>
                  <a:pt x="3634548" y="468726"/>
                </a:cubicBezTo>
                <a:cubicBezTo>
                  <a:pt x="3641381" y="464377"/>
                  <a:pt x="3650355" y="464664"/>
                  <a:pt x="3657600" y="461042"/>
                </a:cubicBezTo>
                <a:cubicBezTo>
                  <a:pt x="3670958" y="454363"/>
                  <a:pt x="3683593" y="446275"/>
                  <a:pt x="3696020" y="437990"/>
                </a:cubicBezTo>
                <a:cubicBezTo>
                  <a:pt x="3795311" y="371794"/>
                  <a:pt x="3641766" y="464714"/>
                  <a:pt x="3772861" y="391885"/>
                </a:cubicBezTo>
                <a:cubicBezTo>
                  <a:pt x="3780934" y="387400"/>
                  <a:pt x="3787474" y="380268"/>
                  <a:pt x="3795913" y="376517"/>
                </a:cubicBezTo>
                <a:cubicBezTo>
                  <a:pt x="3810716" y="369938"/>
                  <a:pt x="3826132" y="364326"/>
                  <a:pt x="3842017" y="361149"/>
                </a:cubicBezTo>
                <a:cubicBezTo>
                  <a:pt x="3941601" y="341232"/>
                  <a:pt x="3892896" y="348665"/>
                  <a:pt x="3988014" y="338097"/>
                </a:cubicBezTo>
                <a:cubicBezTo>
                  <a:pt x="4107668" y="308183"/>
                  <a:pt x="4048670" y="317913"/>
                  <a:pt x="4164746" y="307361"/>
                </a:cubicBezTo>
                <a:cubicBezTo>
                  <a:pt x="4249270" y="322729"/>
                  <a:pt x="4333272" y="341316"/>
                  <a:pt x="4418319" y="353465"/>
                </a:cubicBezTo>
                <a:cubicBezTo>
                  <a:pt x="4458968" y="359272"/>
                  <a:pt x="4500865" y="353804"/>
                  <a:pt x="4541264" y="361149"/>
                </a:cubicBezTo>
                <a:cubicBezTo>
                  <a:pt x="4558169" y="364223"/>
                  <a:pt x="4571767" y="377001"/>
                  <a:pt x="4587368" y="384201"/>
                </a:cubicBezTo>
                <a:cubicBezTo>
                  <a:pt x="4605079" y="392375"/>
                  <a:pt x="4623045" y="400009"/>
                  <a:pt x="4641156" y="407253"/>
                </a:cubicBezTo>
                <a:cubicBezTo>
                  <a:pt x="4661475" y="415381"/>
                  <a:pt x="4683055" y="420518"/>
                  <a:pt x="4702629" y="430305"/>
                </a:cubicBezTo>
                <a:cubicBezTo>
                  <a:pt x="4734443" y="446212"/>
                  <a:pt x="4759115" y="470750"/>
                  <a:pt x="4787153" y="491778"/>
                </a:cubicBezTo>
                <a:cubicBezTo>
                  <a:pt x="4837394" y="529459"/>
                  <a:pt x="4832690" y="525247"/>
                  <a:pt x="4879361" y="553250"/>
                </a:cubicBezTo>
                <a:cubicBezTo>
                  <a:pt x="4889607" y="566057"/>
                  <a:pt x="4898501" y="580073"/>
                  <a:pt x="4910098" y="591670"/>
                </a:cubicBezTo>
                <a:cubicBezTo>
                  <a:pt x="4921695" y="603267"/>
                  <a:pt x="4937718" y="610063"/>
                  <a:pt x="4948518" y="622406"/>
                </a:cubicBezTo>
                <a:cubicBezTo>
                  <a:pt x="4956061" y="631026"/>
                  <a:pt x="4959374" y="642614"/>
                  <a:pt x="4963886" y="653142"/>
                </a:cubicBezTo>
                <a:cubicBezTo>
                  <a:pt x="4967077" y="660587"/>
                  <a:pt x="4966385" y="669972"/>
                  <a:pt x="4971570" y="676195"/>
                </a:cubicBezTo>
                <a:cubicBezTo>
                  <a:pt x="4992440" y="701239"/>
                  <a:pt x="5016281" y="723782"/>
                  <a:pt x="5040726" y="745351"/>
                </a:cubicBezTo>
                <a:cubicBezTo>
                  <a:pt x="5059932" y="762297"/>
                  <a:pt x="5080235" y="778277"/>
                  <a:pt x="5102198" y="791455"/>
                </a:cubicBezTo>
                <a:cubicBezTo>
                  <a:pt x="5244816" y="877025"/>
                  <a:pt x="5226709" y="866960"/>
                  <a:pt x="5332719" y="906716"/>
                </a:cubicBezTo>
                <a:cubicBezTo>
                  <a:pt x="5460786" y="873418"/>
                  <a:pt x="5613592" y="889486"/>
                  <a:pt x="5716921" y="806823"/>
                </a:cubicBezTo>
                <a:cubicBezTo>
                  <a:pt x="5729728" y="796578"/>
                  <a:pt x="5741695" y="785184"/>
                  <a:pt x="5755341" y="776087"/>
                </a:cubicBezTo>
                <a:cubicBezTo>
                  <a:pt x="5772523" y="764632"/>
                  <a:pt x="5792921" y="758147"/>
                  <a:pt x="5809129" y="745351"/>
                </a:cubicBezTo>
                <a:cubicBezTo>
                  <a:pt x="5841855" y="719514"/>
                  <a:pt x="5869306" y="687519"/>
                  <a:pt x="5901338" y="660826"/>
                </a:cubicBezTo>
                <a:cubicBezTo>
                  <a:pt x="5915527" y="649002"/>
                  <a:pt x="5933253" y="641914"/>
                  <a:pt x="5947442" y="630090"/>
                </a:cubicBezTo>
                <a:cubicBezTo>
                  <a:pt x="5964138" y="616176"/>
                  <a:pt x="5976390" y="597329"/>
                  <a:pt x="5993546" y="583986"/>
                </a:cubicBezTo>
                <a:cubicBezTo>
                  <a:pt x="6022705" y="561307"/>
                  <a:pt x="6057240" y="545997"/>
                  <a:pt x="6085755" y="522514"/>
                </a:cubicBezTo>
                <a:cubicBezTo>
                  <a:pt x="6101197" y="509797"/>
                  <a:pt x="6109705" y="490223"/>
                  <a:pt x="6124175" y="476410"/>
                </a:cubicBezTo>
                <a:cubicBezTo>
                  <a:pt x="6166180" y="436314"/>
                  <a:pt x="6213741" y="402210"/>
                  <a:pt x="6254803" y="361149"/>
                </a:cubicBezTo>
                <a:cubicBezTo>
                  <a:pt x="6267610" y="348342"/>
                  <a:pt x="6279726" y="334806"/>
                  <a:pt x="6293224" y="322729"/>
                </a:cubicBezTo>
                <a:cubicBezTo>
                  <a:pt x="6328421" y="291237"/>
                  <a:pt x="6366145" y="262609"/>
                  <a:pt x="6400800" y="230521"/>
                </a:cubicBezTo>
                <a:cubicBezTo>
                  <a:pt x="6433114" y="200601"/>
                  <a:pt x="6491497" y="131636"/>
                  <a:pt x="6539113" y="99892"/>
                </a:cubicBezTo>
                <a:cubicBezTo>
                  <a:pt x="6561978" y="84648"/>
                  <a:pt x="6611556" y="69611"/>
                  <a:pt x="6631321" y="61472"/>
                </a:cubicBezTo>
                <a:cubicBezTo>
                  <a:pt x="6688232" y="38038"/>
                  <a:pt x="6721210" y="15189"/>
                  <a:pt x="6785002" y="7684"/>
                </a:cubicBezTo>
                <a:cubicBezTo>
                  <a:pt x="6843565" y="794"/>
                  <a:pt x="6902824" y="2561"/>
                  <a:pt x="6961735" y="0"/>
                </a:cubicBezTo>
                <a:cubicBezTo>
                  <a:pt x="6974215" y="7488"/>
                  <a:pt x="7070220" y="59737"/>
                  <a:pt x="7084679" y="84524"/>
                </a:cubicBezTo>
                <a:cubicBezTo>
                  <a:pt x="7093805" y="100168"/>
                  <a:pt x="7086459" y="121190"/>
                  <a:pt x="7092363" y="138312"/>
                </a:cubicBezTo>
                <a:cubicBezTo>
                  <a:pt x="7112210" y="195869"/>
                  <a:pt x="7134291" y="252906"/>
                  <a:pt x="7161519" y="307361"/>
                </a:cubicBezTo>
                <a:cubicBezTo>
                  <a:pt x="7181093" y="346508"/>
                  <a:pt x="7201539" y="395340"/>
                  <a:pt x="7230676" y="430305"/>
                </a:cubicBezTo>
                <a:cubicBezTo>
                  <a:pt x="7244590" y="447001"/>
                  <a:pt x="7261412" y="461042"/>
                  <a:pt x="7276780" y="476410"/>
                </a:cubicBezTo>
                <a:cubicBezTo>
                  <a:pt x="7315837" y="567542"/>
                  <a:pt x="7346057" y="653203"/>
                  <a:pt x="7453513" y="706931"/>
                </a:cubicBezTo>
                <a:lnTo>
                  <a:pt x="7499617" y="729983"/>
                </a:lnTo>
                <a:cubicBezTo>
                  <a:pt x="7554851" y="796264"/>
                  <a:pt x="7577008" y="828666"/>
                  <a:pt x="7668666" y="883663"/>
                </a:cubicBezTo>
                <a:cubicBezTo>
                  <a:pt x="7681473" y="891347"/>
                  <a:pt x="7695248" y="897610"/>
                  <a:pt x="7707086" y="906716"/>
                </a:cubicBezTo>
                <a:cubicBezTo>
                  <a:pt x="7728667" y="923317"/>
                  <a:pt x="7746402" y="944678"/>
                  <a:pt x="7768558" y="960504"/>
                </a:cubicBezTo>
                <a:cubicBezTo>
                  <a:pt x="7782540" y="970491"/>
                  <a:pt x="7800366" y="974025"/>
                  <a:pt x="7814662" y="983556"/>
                </a:cubicBezTo>
                <a:cubicBezTo>
                  <a:pt x="7823704" y="989584"/>
                  <a:pt x="7828396" y="1001017"/>
                  <a:pt x="7837714" y="1006608"/>
                </a:cubicBezTo>
                <a:cubicBezTo>
                  <a:pt x="7867181" y="1024288"/>
                  <a:pt x="7898017" y="1039949"/>
                  <a:pt x="7929923" y="1052712"/>
                </a:cubicBezTo>
                <a:lnTo>
                  <a:pt x="8006763" y="1083448"/>
                </a:lnTo>
                <a:cubicBezTo>
                  <a:pt x="8011886" y="1091132"/>
                  <a:pt x="8014113" y="1101918"/>
                  <a:pt x="8022131" y="1106500"/>
                </a:cubicBezTo>
                <a:cubicBezTo>
                  <a:pt x="8033471" y="1112980"/>
                  <a:pt x="8047802" y="1111351"/>
                  <a:pt x="8060551" y="1114184"/>
                </a:cubicBezTo>
                <a:cubicBezTo>
                  <a:pt x="8158267" y="1135899"/>
                  <a:pt x="8013765" y="1106362"/>
                  <a:pt x="8129708" y="1129553"/>
                </a:cubicBezTo>
                <a:cubicBezTo>
                  <a:pt x="8157883" y="1126991"/>
                  <a:pt x="8187192" y="1130188"/>
                  <a:pt x="8214232" y="1121868"/>
                </a:cubicBezTo>
                <a:cubicBezTo>
                  <a:pt x="8223059" y="1119152"/>
                  <a:pt x="8222505" y="1104728"/>
                  <a:pt x="8229600" y="1098816"/>
                </a:cubicBezTo>
                <a:cubicBezTo>
                  <a:pt x="8238400" y="1091483"/>
                  <a:pt x="8250091" y="1088571"/>
                  <a:pt x="8260336" y="1083448"/>
                </a:cubicBezTo>
                <a:cubicBezTo>
                  <a:pt x="8270581" y="1068080"/>
                  <a:pt x="8279990" y="1052120"/>
                  <a:pt x="8291072" y="1037344"/>
                </a:cubicBezTo>
                <a:cubicBezTo>
                  <a:pt x="8298756" y="1027099"/>
                  <a:pt x="8306780" y="1017100"/>
                  <a:pt x="8314124" y="1006608"/>
                </a:cubicBezTo>
                <a:cubicBezTo>
                  <a:pt x="8324716" y="991477"/>
                  <a:pt x="8333521" y="975083"/>
                  <a:pt x="8344861" y="960504"/>
                </a:cubicBezTo>
                <a:cubicBezTo>
                  <a:pt x="8351533" y="951926"/>
                  <a:pt x="8360841" y="945703"/>
                  <a:pt x="8367913" y="937452"/>
                </a:cubicBezTo>
                <a:cubicBezTo>
                  <a:pt x="8376247" y="927728"/>
                  <a:pt x="8381909" y="915772"/>
                  <a:pt x="8390965" y="906716"/>
                </a:cubicBezTo>
                <a:cubicBezTo>
                  <a:pt x="8397495" y="900186"/>
                  <a:pt x="8406922" y="897259"/>
                  <a:pt x="8414017" y="891347"/>
                </a:cubicBezTo>
                <a:cubicBezTo>
                  <a:pt x="8422365" y="884390"/>
                  <a:pt x="8428721" y="875252"/>
                  <a:pt x="8437069" y="868295"/>
                </a:cubicBezTo>
                <a:cubicBezTo>
                  <a:pt x="8444164" y="862383"/>
                  <a:pt x="8452606" y="858295"/>
                  <a:pt x="8460121" y="852927"/>
                </a:cubicBezTo>
                <a:cubicBezTo>
                  <a:pt x="8516144" y="812911"/>
                  <a:pt x="8464320" y="845797"/>
                  <a:pt x="8529277" y="806823"/>
                </a:cubicBezTo>
                <a:cubicBezTo>
                  <a:pt x="8539523" y="791455"/>
                  <a:pt x="8546953" y="773779"/>
                  <a:pt x="8560014" y="760719"/>
                </a:cubicBezTo>
                <a:cubicBezTo>
                  <a:pt x="8568114" y="752619"/>
                  <a:pt x="8581036" y="751422"/>
                  <a:pt x="8590750" y="745351"/>
                </a:cubicBezTo>
                <a:cubicBezTo>
                  <a:pt x="8601610" y="738563"/>
                  <a:pt x="8610830" y="729403"/>
                  <a:pt x="8621486" y="722299"/>
                </a:cubicBezTo>
                <a:cubicBezTo>
                  <a:pt x="8633913" y="714015"/>
                  <a:pt x="8647958" y="708208"/>
                  <a:pt x="8659906" y="699247"/>
                </a:cubicBezTo>
                <a:cubicBezTo>
                  <a:pt x="8668599" y="692727"/>
                  <a:pt x="8673572" y="681671"/>
                  <a:pt x="8682958" y="676195"/>
                </a:cubicBezTo>
                <a:cubicBezTo>
                  <a:pt x="8704748" y="663484"/>
                  <a:pt x="8728828" y="655161"/>
                  <a:pt x="8752114" y="645458"/>
                </a:cubicBezTo>
                <a:cubicBezTo>
                  <a:pt x="8776543" y="635279"/>
                  <a:pt x="8828561" y="625033"/>
                  <a:pt x="8844323" y="622406"/>
                </a:cubicBezTo>
                <a:cubicBezTo>
                  <a:pt x="8867201" y="618593"/>
                  <a:pt x="8890464" y="617599"/>
                  <a:pt x="8913479" y="614722"/>
                </a:cubicBezTo>
                <a:cubicBezTo>
                  <a:pt x="8931451" y="612476"/>
                  <a:pt x="8949338" y="609599"/>
                  <a:pt x="8967267" y="607038"/>
                </a:cubicBezTo>
                <a:cubicBezTo>
                  <a:pt x="8974951" y="604477"/>
                  <a:pt x="8982290" y="600424"/>
                  <a:pt x="8990319" y="599354"/>
                </a:cubicBezTo>
                <a:cubicBezTo>
                  <a:pt x="9020891" y="595278"/>
                  <a:pt x="9052347" y="598024"/>
                  <a:pt x="9082528" y="591670"/>
                </a:cubicBezTo>
                <a:cubicBezTo>
                  <a:pt x="9101616" y="587651"/>
                  <a:pt x="9118387" y="576302"/>
                  <a:pt x="9136316" y="568618"/>
                </a:cubicBezTo>
                <a:cubicBezTo>
                  <a:pt x="9183513" y="574518"/>
                  <a:pt x="9205628" y="576917"/>
                  <a:pt x="9251577" y="583986"/>
                </a:cubicBezTo>
                <a:cubicBezTo>
                  <a:pt x="9266976" y="586355"/>
                  <a:pt x="9282472" y="588290"/>
                  <a:pt x="9297681" y="591670"/>
                </a:cubicBezTo>
                <a:cubicBezTo>
                  <a:pt x="9305588" y="593427"/>
                  <a:pt x="9312945" y="597129"/>
                  <a:pt x="9320733" y="599354"/>
                </a:cubicBezTo>
                <a:cubicBezTo>
                  <a:pt x="9330887" y="602255"/>
                  <a:pt x="9341224" y="604477"/>
                  <a:pt x="9351469" y="607038"/>
                </a:cubicBezTo>
                <a:cubicBezTo>
                  <a:pt x="9364663" y="616933"/>
                  <a:pt x="9389527" y="636469"/>
                  <a:pt x="9405257" y="645458"/>
                </a:cubicBezTo>
                <a:cubicBezTo>
                  <a:pt x="9415202" y="651141"/>
                  <a:pt x="9424979" y="657679"/>
                  <a:pt x="9435993" y="660826"/>
                </a:cubicBezTo>
                <a:cubicBezTo>
                  <a:pt x="9443381" y="662937"/>
                  <a:pt x="9451361" y="660826"/>
                  <a:pt x="9459045" y="66082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xmlns="" id="{43C772DB-7068-E6B8-9A39-D3CB4794797A}"/>
              </a:ext>
            </a:extLst>
          </p:cNvPr>
          <p:cNvSpPr/>
          <p:nvPr/>
        </p:nvSpPr>
        <p:spPr>
          <a:xfrm>
            <a:off x="2350879" y="3884338"/>
            <a:ext cx="9213400" cy="991241"/>
          </a:xfrm>
          <a:custGeom>
            <a:avLst/>
            <a:gdLst>
              <a:gd name="connsiteX0" fmla="*/ 0 w 9205472"/>
              <a:gd name="connsiteY0" fmla="*/ 253573 h 991241"/>
              <a:gd name="connsiteX1" fmla="*/ 130628 w 9205472"/>
              <a:gd name="connsiteY1" fmla="*/ 176733 h 991241"/>
              <a:gd name="connsiteX2" fmla="*/ 169049 w 9205472"/>
              <a:gd name="connsiteY2" fmla="*/ 153681 h 991241"/>
              <a:gd name="connsiteX3" fmla="*/ 199785 w 9205472"/>
              <a:gd name="connsiteY3" fmla="*/ 122945 h 991241"/>
              <a:gd name="connsiteX4" fmla="*/ 284309 w 9205472"/>
              <a:gd name="connsiteY4" fmla="*/ 76841 h 991241"/>
              <a:gd name="connsiteX5" fmla="*/ 353465 w 9205472"/>
              <a:gd name="connsiteY5" fmla="*/ 30736 h 991241"/>
              <a:gd name="connsiteX6" fmla="*/ 407254 w 9205472"/>
              <a:gd name="connsiteY6" fmla="*/ 23052 h 991241"/>
              <a:gd name="connsiteX7" fmla="*/ 576302 w 9205472"/>
              <a:gd name="connsiteY7" fmla="*/ 0 h 991241"/>
              <a:gd name="connsiteX8" fmla="*/ 829876 w 9205472"/>
              <a:gd name="connsiteY8" fmla="*/ 46104 h 991241"/>
              <a:gd name="connsiteX9" fmla="*/ 891348 w 9205472"/>
              <a:gd name="connsiteY9" fmla="*/ 61472 h 991241"/>
              <a:gd name="connsiteX10" fmla="*/ 968188 w 9205472"/>
              <a:gd name="connsiteY10" fmla="*/ 76841 h 991241"/>
              <a:gd name="connsiteX11" fmla="*/ 1052713 w 9205472"/>
              <a:gd name="connsiteY11" fmla="*/ 161365 h 991241"/>
              <a:gd name="connsiteX12" fmla="*/ 1083449 w 9205472"/>
              <a:gd name="connsiteY12" fmla="*/ 215153 h 991241"/>
              <a:gd name="connsiteX13" fmla="*/ 1129553 w 9205472"/>
              <a:gd name="connsiteY13" fmla="*/ 291993 h 991241"/>
              <a:gd name="connsiteX14" fmla="*/ 1175657 w 9205472"/>
              <a:gd name="connsiteY14" fmla="*/ 414938 h 991241"/>
              <a:gd name="connsiteX15" fmla="*/ 1206393 w 9205472"/>
              <a:gd name="connsiteY15" fmla="*/ 545567 h 991241"/>
              <a:gd name="connsiteX16" fmla="*/ 1260181 w 9205472"/>
              <a:gd name="connsiteY16" fmla="*/ 653143 h 991241"/>
              <a:gd name="connsiteX17" fmla="*/ 1275550 w 9205472"/>
              <a:gd name="connsiteY17" fmla="*/ 691563 h 991241"/>
              <a:gd name="connsiteX18" fmla="*/ 1329338 w 9205472"/>
              <a:gd name="connsiteY18" fmla="*/ 776088 h 991241"/>
              <a:gd name="connsiteX19" fmla="*/ 1467650 w 9205472"/>
              <a:gd name="connsiteY19" fmla="*/ 991241 h 991241"/>
              <a:gd name="connsiteX20" fmla="*/ 1575227 w 9205472"/>
              <a:gd name="connsiteY20" fmla="*/ 975872 h 991241"/>
              <a:gd name="connsiteX21" fmla="*/ 1652067 w 9205472"/>
              <a:gd name="connsiteY21" fmla="*/ 937452 h 991241"/>
              <a:gd name="connsiteX22" fmla="*/ 1828800 w 9205472"/>
              <a:gd name="connsiteY22" fmla="*/ 868296 h 991241"/>
              <a:gd name="connsiteX23" fmla="*/ 1859536 w 9205472"/>
              <a:gd name="connsiteY23" fmla="*/ 845244 h 991241"/>
              <a:gd name="connsiteX24" fmla="*/ 1921008 w 9205472"/>
              <a:gd name="connsiteY24" fmla="*/ 814508 h 991241"/>
              <a:gd name="connsiteX25" fmla="*/ 1982481 w 9205472"/>
              <a:gd name="connsiteY25" fmla="*/ 760720 h 991241"/>
              <a:gd name="connsiteX26" fmla="*/ 2005533 w 9205472"/>
              <a:gd name="connsiteY26" fmla="*/ 745351 h 991241"/>
              <a:gd name="connsiteX27" fmla="*/ 2043953 w 9205472"/>
              <a:gd name="connsiteY27" fmla="*/ 722299 h 991241"/>
              <a:gd name="connsiteX28" fmla="*/ 2120793 w 9205472"/>
              <a:gd name="connsiteY28" fmla="*/ 660827 h 991241"/>
              <a:gd name="connsiteX29" fmla="*/ 2159213 w 9205472"/>
              <a:gd name="connsiteY29" fmla="*/ 614723 h 991241"/>
              <a:gd name="connsiteX30" fmla="*/ 2189950 w 9205472"/>
              <a:gd name="connsiteY30" fmla="*/ 591671 h 991241"/>
              <a:gd name="connsiteX31" fmla="*/ 2236054 w 9205472"/>
              <a:gd name="connsiteY31" fmla="*/ 553251 h 991241"/>
              <a:gd name="connsiteX32" fmla="*/ 2266790 w 9205472"/>
              <a:gd name="connsiteY32" fmla="*/ 530199 h 991241"/>
              <a:gd name="connsiteX33" fmla="*/ 2343630 w 9205472"/>
              <a:gd name="connsiteY33" fmla="*/ 430306 h 991241"/>
              <a:gd name="connsiteX34" fmla="*/ 2374366 w 9205472"/>
              <a:gd name="connsiteY34" fmla="*/ 407254 h 991241"/>
              <a:gd name="connsiteX35" fmla="*/ 2412786 w 9205472"/>
              <a:gd name="connsiteY35" fmla="*/ 361150 h 991241"/>
              <a:gd name="connsiteX36" fmla="*/ 2428155 w 9205472"/>
              <a:gd name="connsiteY36" fmla="*/ 345782 h 991241"/>
              <a:gd name="connsiteX37" fmla="*/ 2466575 w 9205472"/>
              <a:gd name="connsiteY37" fmla="*/ 330414 h 991241"/>
              <a:gd name="connsiteX38" fmla="*/ 2512679 w 9205472"/>
              <a:gd name="connsiteY38" fmla="*/ 291993 h 991241"/>
              <a:gd name="connsiteX39" fmla="*/ 2543415 w 9205472"/>
              <a:gd name="connsiteY39" fmla="*/ 261257 h 991241"/>
              <a:gd name="connsiteX40" fmla="*/ 2597203 w 9205472"/>
              <a:gd name="connsiteY40" fmla="*/ 230521 h 991241"/>
              <a:gd name="connsiteX41" fmla="*/ 2620255 w 9205472"/>
              <a:gd name="connsiteY41" fmla="*/ 222837 h 991241"/>
              <a:gd name="connsiteX42" fmla="*/ 2681728 w 9205472"/>
              <a:gd name="connsiteY42" fmla="*/ 176733 h 991241"/>
              <a:gd name="connsiteX43" fmla="*/ 2704780 w 9205472"/>
              <a:gd name="connsiteY43" fmla="*/ 169049 h 991241"/>
              <a:gd name="connsiteX44" fmla="*/ 2735516 w 9205472"/>
              <a:gd name="connsiteY44" fmla="*/ 153681 h 991241"/>
              <a:gd name="connsiteX45" fmla="*/ 3012141 w 9205472"/>
              <a:gd name="connsiteY45" fmla="*/ 207469 h 991241"/>
              <a:gd name="connsiteX46" fmla="*/ 3112034 w 9205472"/>
              <a:gd name="connsiteY46" fmla="*/ 245889 h 991241"/>
              <a:gd name="connsiteX47" fmla="*/ 3281082 w 9205472"/>
              <a:gd name="connsiteY47" fmla="*/ 338098 h 991241"/>
              <a:gd name="connsiteX48" fmla="*/ 3304134 w 9205472"/>
              <a:gd name="connsiteY48" fmla="*/ 353466 h 991241"/>
              <a:gd name="connsiteX49" fmla="*/ 3388659 w 9205472"/>
              <a:gd name="connsiteY49" fmla="*/ 384202 h 991241"/>
              <a:gd name="connsiteX50" fmla="*/ 3557707 w 9205472"/>
              <a:gd name="connsiteY50" fmla="*/ 399570 h 991241"/>
              <a:gd name="connsiteX51" fmla="*/ 3696020 w 9205472"/>
              <a:gd name="connsiteY51" fmla="*/ 391886 h 991241"/>
              <a:gd name="connsiteX52" fmla="*/ 3719072 w 9205472"/>
              <a:gd name="connsiteY52" fmla="*/ 384202 h 991241"/>
              <a:gd name="connsiteX53" fmla="*/ 3803597 w 9205472"/>
              <a:gd name="connsiteY53" fmla="*/ 376518 h 991241"/>
              <a:gd name="connsiteX54" fmla="*/ 3865069 w 9205472"/>
              <a:gd name="connsiteY54" fmla="*/ 345782 h 991241"/>
              <a:gd name="connsiteX55" fmla="*/ 3911173 w 9205472"/>
              <a:gd name="connsiteY55" fmla="*/ 330414 h 991241"/>
              <a:gd name="connsiteX56" fmla="*/ 3972645 w 9205472"/>
              <a:gd name="connsiteY56" fmla="*/ 299678 h 991241"/>
              <a:gd name="connsiteX57" fmla="*/ 4141694 w 9205472"/>
              <a:gd name="connsiteY57" fmla="*/ 268941 h 991241"/>
              <a:gd name="connsiteX58" fmla="*/ 4180114 w 9205472"/>
              <a:gd name="connsiteY58" fmla="*/ 253573 h 991241"/>
              <a:gd name="connsiteX59" fmla="*/ 4203166 w 9205472"/>
              <a:gd name="connsiteY59" fmla="*/ 222837 h 991241"/>
              <a:gd name="connsiteX60" fmla="*/ 4256955 w 9205472"/>
              <a:gd name="connsiteY60" fmla="*/ 215153 h 991241"/>
              <a:gd name="connsiteX61" fmla="*/ 4280007 w 9205472"/>
              <a:gd name="connsiteY61" fmla="*/ 192101 h 991241"/>
              <a:gd name="connsiteX62" fmla="*/ 4310743 w 9205472"/>
              <a:gd name="connsiteY62" fmla="*/ 184417 h 991241"/>
              <a:gd name="connsiteX63" fmla="*/ 4410635 w 9205472"/>
              <a:gd name="connsiteY63" fmla="*/ 176733 h 991241"/>
              <a:gd name="connsiteX64" fmla="*/ 4641156 w 9205472"/>
              <a:gd name="connsiteY64" fmla="*/ 153681 h 991241"/>
              <a:gd name="connsiteX65" fmla="*/ 4679576 w 9205472"/>
              <a:gd name="connsiteY65" fmla="*/ 138313 h 991241"/>
              <a:gd name="connsiteX66" fmla="*/ 4717997 w 9205472"/>
              <a:gd name="connsiteY66" fmla="*/ 130629 h 991241"/>
              <a:gd name="connsiteX67" fmla="*/ 4756417 w 9205472"/>
              <a:gd name="connsiteY67" fmla="*/ 115261 h 991241"/>
              <a:gd name="connsiteX68" fmla="*/ 4810205 w 9205472"/>
              <a:gd name="connsiteY68" fmla="*/ 92209 h 991241"/>
              <a:gd name="connsiteX69" fmla="*/ 4833257 w 9205472"/>
              <a:gd name="connsiteY69" fmla="*/ 138313 h 991241"/>
              <a:gd name="connsiteX70" fmla="*/ 4848625 w 9205472"/>
              <a:gd name="connsiteY70" fmla="*/ 184417 h 991241"/>
              <a:gd name="connsiteX71" fmla="*/ 4863993 w 9205472"/>
              <a:gd name="connsiteY71" fmla="*/ 207469 h 991241"/>
              <a:gd name="connsiteX72" fmla="*/ 4910097 w 9205472"/>
              <a:gd name="connsiteY72" fmla="*/ 291993 h 991241"/>
              <a:gd name="connsiteX73" fmla="*/ 4933150 w 9205472"/>
              <a:gd name="connsiteY73" fmla="*/ 315046 h 991241"/>
              <a:gd name="connsiteX74" fmla="*/ 4994622 w 9205472"/>
              <a:gd name="connsiteY74" fmla="*/ 399570 h 991241"/>
              <a:gd name="connsiteX75" fmla="*/ 5048410 w 9205472"/>
              <a:gd name="connsiteY75" fmla="*/ 453358 h 991241"/>
              <a:gd name="connsiteX76" fmla="*/ 5071462 w 9205472"/>
              <a:gd name="connsiteY76" fmla="*/ 491778 h 991241"/>
              <a:gd name="connsiteX77" fmla="*/ 5094514 w 9205472"/>
              <a:gd name="connsiteY77" fmla="*/ 499462 h 991241"/>
              <a:gd name="connsiteX78" fmla="*/ 5117566 w 9205472"/>
              <a:gd name="connsiteY78" fmla="*/ 522514 h 991241"/>
              <a:gd name="connsiteX79" fmla="*/ 5140618 w 9205472"/>
              <a:gd name="connsiteY79" fmla="*/ 553251 h 991241"/>
              <a:gd name="connsiteX80" fmla="*/ 5248195 w 9205472"/>
              <a:gd name="connsiteY80" fmla="*/ 645459 h 991241"/>
              <a:gd name="connsiteX81" fmla="*/ 5386507 w 9205472"/>
              <a:gd name="connsiteY81" fmla="*/ 714615 h 991241"/>
              <a:gd name="connsiteX82" fmla="*/ 5593976 w 9205472"/>
              <a:gd name="connsiteY82" fmla="*/ 806824 h 991241"/>
              <a:gd name="connsiteX83" fmla="*/ 5686185 w 9205472"/>
              <a:gd name="connsiteY83" fmla="*/ 837560 h 991241"/>
              <a:gd name="connsiteX84" fmla="*/ 5739973 w 9205472"/>
              <a:gd name="connsiteY84" fmla="*/ 860612 h 991241"/>
              <a:gd name="connsiteX85" fmla="*/ 5939758 w 9205472"/>
              <a:gd name="connsiteY85" fmla="*/ 822192 h 991241"/>
              <a:gd name="connsiteX86" fmla="*/ 5962810 w 9205472"/>
              <a:gd name="connsiteY86" fmla="*/ 806824 h 991241"/>
              <a:gd name="connsiteX87" fmla="*/ 6008914 w 9205472"/>
              <a:gd name="connsiteY87" fmla="*/ 791456 h 991241"/>
              <a:gd name="connsiteX88" fmla="*/ 6085755 w 9205472"/>
              <a:gd name="connsiteY88" fmla="*/ 760720 h 991241"/>
              <a:gd name="connsiteX89" fmla="*/ 6139543 w 9205472"/>
              <a:gd name="connsiteY89" fmla="*/ 729983 h 991241"/>
              <a:gd name="connsiteX90" fmla="*/ 6170279 w 9205472"/>
              <a:gd name="connsiteY90" fmla="*/ 722299 h 991241"/>
              <a:gd name="connsiteX91" fmla="*/ 6201015 w 9205472"/>
              <a:gd name="connsiteY91" fmla="*/ 691563 h 991241"/>
              <a:gd name="connsiteX92" fmla="*/ 6224067 w 9205472"/>
              <a:gd name="connsiteY92" fmla="*/ 660827 h 991241"/>
              <a:gd name="connsiteX93" fmla="*/ 6339328 w 9205472"/>
              <a:gd name="connsiteY93" fmla="*/ 583987 h 991241"/>
              <a:gd name="connsiteX94" fmla="*/ 6400800 w 9205472"/>
              <a:gd name="connsiteY94" fmla="*/ 560935 h 991241"/>
              <a:gd name="connsiteX95" fmla="*/ 6462272 w 9205472"/>
              <a:gd name="connsiteY95" fmla="*/ 545567 h 991241"/>
              <a:gd name="connsiteX96" fmla="*/ 6500692 w 9205472"/>
              <a:gd name="connsiteY96" fmla="*/ 537883 h 991241"/>
              <a:gd name="connsiteX97" fmla="*/ 6631321 w 9205472"/>
              <a:gd name="connsiteY97" fmla="*/ 530199 h 991241"/>
              <a:gd name="connsiteX98" fmla="*/ 6692793 w 9205472"/>
              <a:gd name="connsiteY98" fmla="*/ 537883 h 991241"/>
              <a:gd name="connsiteX99" fmla="*/ 6769634 w 9205472"/>
              <a:gd name="connsiteY99" fmla="*/ 576303 h 991241"/>
              <a:gd name="connsiteX100" fmla="*/ 6792686 w 9205472"/>
              <a:gd name="connsiteY100" fmla="*/ 583987 h 991241"/>
              <a:gd name="connsiteX101" fmla="*/ 6838790 w 9205472"/>
              <a:gd name="connsiteY101" fmla="*/ 622407 h 991241"/>
              <a:gd name="connsiteX102" fmla="*/ 6892578 w 9205472"/>
              <a:gd name="connsiteY102" fmla="*/ 653143 h 991241"/>
              <a:gd name="connsiteX103" fmla="*/ 6969418 w 9205472"/>
              <a:gd name="connsiteY103" fmla="*/ 699247 h 991241"/>
              <a:gd name="connsiteX104" fmla="*/ 7092363 w 9205472"/>
              <a:gd name="connsiteY104" fmla="*/ 760720 h 991241"/>
              <a:gd name="connsiteX105" fmla="*/ 7146151 w 9205472"/>
              <a:gd name="connsiteY105" fmla="*/ 768404 h 991241"/>
              <a:gd name="connsiteX106" fmla="*/ 7215307 w 9205472"/>
              <a:gd name="connsiteY106" fmla="*/ 783772 h 991241"/>
              <a:gd name="connsiteX107" fmla="*/ 7361304 w 9205472"/>
              <a:gd name="connsiteY107" fmla="*/ 760720 h 991241"/>
              <a:gd name="connsiteX108" fmla="*/ 7399724 w 9205472"/>
              <a:gd name="connsiteY108" fmla="*/ 745351 h 991241"/>
              <a:gd name="connsiteX109" fmla="*/ 7445828 w 9205472"/>
              <a:gd name="connsiteY109" fmla="*/ 737667 h 991241"/>
              <a:gd name="connsiteX110" fmla="*/ 7522669 w 9205472"/>
              <a:gd name="connsiteY110" fmla="*/ 714615 h 991241"/>
              <a:gd name="connsiteX111" fmla="*/ 7599509 w 9205472"/>
              <a:gd name="connsiteY111" fmla="*/ 691563 h 991241"/>
              <a:gd name="connsiteX112" fmla="*/ 7637929 w 9205472"/>
              <a:gd name="connsiteY112" fmla="*/ 683879 h 991241"/>
              <a:gd name="connsiteX113" fmla="*/ 7699402 w 9205472"/>
              <a:gd name="connsiteY113" fmla="*/ 668511 h 991241"/>
              <a:gd name="connsiteX114" fmla="*/ 7845398 w 9205472"/>
              <a:gd name="connsiteY114" fmla="*/ 645459 h 991241"/>
              <a:gd name="connsiteX115" fmla="*/ 7876134 w 9205472"/>
              <a:gd name="connsiteY115" fmla="*/ 614723 h 991241"/>
              <a:gd name="connsiteX116" fmla="*/ 7968343 w 9205472"/>
              <a:gd name="connsiteY116" fmla="*/ 560935 h 991241"/>
              <a:gd name="connsiteX117" fmla="*/ 7976027 w 9205472"/>
              <a:gd name="connsiteY117" fmla="*/ 537883 h 991241"/>
              <a:gd name="connsiteX118" fmla="*/ 8014447 w 9205472"/>
              <a:gd name="connsiteY118" fmla="*/ 530199 h 991241"/>
              <a:gd name="connsiteX119" fmla="*/ 8037499 w 9205472"/>
              <a:gd name="connsiteY119" fmla="*/ 522514 h 991241"/>
              <a:gd name="connsiteX120" fmla="*/ 8306440 w 9205472"/>
              <a:gd name="connsiteY120" fmla="*/ 530199 h 991241"/>
              <a:gd name="connsiteX121" fmla="*/ 8421701 w 9205472"/>
              <a:gd name="connsiteY121" fmla="*/ 560935 h 991241"/>
              <a:gd name="connsiteX122" fmla="*/ 8467805 w 9205472"/>
              <a:gd name="connsiteY122" fmla="*/ 568619 h 991241"/>
              <a:gd name="connsiteX123" fmla="*/ 8544645 w 9205472"/>
              <a:gd name="connsiteY123" fmla="*/ 591671 h 991241"/>
              <a:gd name="connsiteX124" fmla="*/ 8759798 w 9205472"/>
              <a:gd name="connsiteY124" fmla="*/ 560935 h 991241"/>
              <a:gd name="connsiteX125" fmla="*/ 8790534 w 9205472"/>
              <a:gd name="connsiteY125" fmla="*/ 537883 h 991241"/>
              <a:gd name="connsiteX126" fmla="*/ 8798218 w 9205472"/>
              <a:gd name="connsiteY126" fmla="*/ 514830 h 991241"/>
              <a:gd name="connsiteX127" fmla="*/ 8844323 w 9205472"/>
              <a:gd name="connsiteY127" fmla="*/ 453358 h 991241"/>
              <a:gd name="connsiteX128" fmla="*/ 8867375 w 9205472"/>
              <a:gd name="connsiteY128" fmla="*/ 414938 h 991241"/>
              <a:gd name="connsiteX129" fmla="*/ 8890427 w 9205472"/>
              <a:gd name="connsiteY129" fmla="*/ 399570 h 991241"/>
              <a:gd name="connsiteX130" fmla="*/ 8959583 w 9205472"/>
              <a:gd name="connsiteY130" fmla="*/ 322730 h 991241"/>
              <a:gd name="connsiteX131" fmla="*/ 9044107 w 9205472"/>
              <a:gd name="connsiteY131" fmla="*/ 276625 h 991241"/>
              <a:gd name="connsiteX132" fmla="*/ 9182420 w 9205472"/>
              <a:gd name="connsiteY132" fmla="*/ 138313 h 991241"/>
              <a:gd name="connsiteX133" fmla="*/ 9197788 w 9205472"/>
              <a:gd name="connsiteY133" fmla="*/ 107577 h 991241"/>
              <a:gd name="connsiteX134" fmla="*/ 9205472 w 9205472"/>
              <a:gd name="connsiteY134" fmla="*/ 46104 h 99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9205472" h="991241">
                <a:moveTo>
                  <a:pt x="0" y="253573"/>
                </a:moveTo>
                <a:cubicBezTo>
                  <a:pt x="75791" y="223256"/>
                  <a:pt x="18712" y="249149"/>
                  <a:pt x="130628" y="176733"/>
                </a:cubicBezTo>
                <a:cubicBezTo>
                  <a:pt x="143167" y="168619"/>
                  <a:pt x="157260" y="162850"/>
                  <a:pt x="169049" y="153681"/>
                </a:cubicBezTo>
                <a:cubicBezTo>
                  <a:pt x="180486" y="144786"/>
                  <a:pt x="187729" y="130982"/>
                  <a:pt x="199785" y="122945"/>
                </a:cubicBezTo>
                <a:cubicBezTo>
                  <a:pt x="226488" y="105143"/>
                  <a:pt x="257094" y="93851"/>
                  <a:pt x="284309" y="76841"/>
                </a:cubicBezTo>
                <a:cubicBezTo>
                  <a:pt x="313263" y="58745"/>
                  <a:pt x="320918" y="39612"/>
                  <a:pt x="353465" y="30736"/>
                </a:cubicBezTo>
                <a:cubicBezTo>
                  <a:pt x="370939" y="25971"/>
                  <a:pt x="389364" y="25877"/>
                  <a:pt x="407254" y="23052"/>
                </a:cubicBezTo>
                <a:cubicBezTo>
                  <a:pt x="542673" y="1670"/>
                  <a:pt x="453735" y="12257"/>
                  <a:pt x="576302" y="0"/>
                </a:cubicBezTo>
                <a:cubicBezTo>
                  <a:pt x="636103" y="10400"/>
                  <a:pt x="756723" y="29848"/>
                  <a:pt x="829876" y="46104"/>
                </a:cubicBezTo>
                <a:cubicBezTo>
                  <a:pt x="850494" y="50686"/>
                  <a:pt x="870730" y="56890"/>
                  <a:pt x="891348" y="61472"/>
                </a:cubicBezTo>
                <a:cubicBezTo>
                  <a:pt x="916847" y="67139"/>
                  <a:pt x="968188" y="76841"/>
                  <a:pt x="968188" y="76841"/>
                </a:cubicBezTo>
                <a:cubicBezTo>
                  <a:pt x="996363" y="105016"/>
                  <a:pt x="1027205" y="130755"/>
                  <a:pt x="1052713" y="161365"/>
                </a:cubicBezTo>
                <a:cubicBezTo>
                  <a:pt x="1065933" y="177229"/>
                  <a:pt x="1072825" y="197446"/>
                  <a:pt x="1083449" y="215153"/>
                </a:cubicBezTo>
                <a:cubicBezTo>
                  <a:pt x="1103614" y="248761"/>
                  <a:pt x="1109123" y="245003"/>
                  <a:pt x="1129553" y="291993"/>
                </a:cubicBezTo>
                <a:cubicBezTo>
                  <a:pt x="1147005" y="332132"/>
                  <a:pt x="1162964" y="373051"/>
                  <a:pt x="1175657" y="414938"/>
                </a:cubicBezTo>
                <a:cubicBezTo>
                  <a:pt x="1188630" y="457748"/>
                  <a:pt x="1193238" y="502813"/>
                  <a:pt x="1206393" y="545567"/>
                </a:cubicBezTo>
                <a:cubicBezTo>
                  <a:pt x="1229980" y="622225"/>
                  <a:pt x="1231974" y="596730"/>
                  <a:pt x="1260181" y="653143"/>
                </a:cubicBezTo>
                <a:cubicBezTo>
                  <a:pt x="1266350" y="665480"/>
                  <a:pt x="1268788" y="679541"/>
                  <a:pt x="1275550" y="691563"/>
                </a:cubicBezTo>
                <a:cubicBezTo>
                  <a:pt x="1291923" y="720670"/>
                  <a:pt x="1312605" y="747186"/>
                  <a:pt x="1329338" y="776088"/>
                </a:cubicBezTo>
                <a:cubicBezTo>
                  <a:pt x="1454750" y="992710"/>
                  <a:pt x="1368909" y="958327"/>
                  <a:pt x="1467650" y="991241"/>
                </a:cubicBezTo>
                <a:cubicBezTo>
                  <a:pt x="1474597" y="990469"/>
                  <a:pt x="1556402" y="983402"/>
                  <a:pt x="1575227" y="975872"/>
                </a:cubicBezTo>
                <a:cubicBezTo>
                  <a:pt x="1601815" y="965236"/>
                  <a:pt x="1625479" y="948087"/>
                  <a:pt x="1652067" y="937452"/>
                </a:cubicBezTo>
                <a:cubicBezTo>
                  <a:pt x="1803066" y="877053"/>
                  <a:pt x="1651098" y="962373"/>
                  <a:pt x="1828800" y="868296"/>
                </a:cubicBezTo>
                <a:cubicBezTo>
                  <a:pt x="1840118" y="862304"/>
                  <a:pt x="1848474" y="851697"/>
                  <a:pt x="1859536" y="845244"/>
                </a:cubicBezTo>
                <a:cubicBezTo>
                  <a:pt x="1879325" y="833701"/>
                  <a:pt x="1904809" y="830707"/>
                  <a:pt x="1921008" y="814508"/>
                </a:cubicBezTo>
                <a:cubicBezTo>
                  <a:pt x="1954819" y="780697"/>
                  <a:pt x="1945439" y="787179"/>
                  <a:pt x="1982481" y="760720"/>
                </a:cubicBezTo>
                <a:cubicBezTo>
                  <a:pt x="1989996" y="755352"/>
                  <a:pt x="1997702" y="750246"/>
                  <a:pt x="2005533" y="745351"/>
                </a:cubicBezTo>
                <a:cubicBezTo>
                  <a:pt x="2018198" y="737435"/>
                  <a:pt x="2031909" y="731131"/>
                  <a:pt x="2043953" y="722299"/>
                </a:cubicBezTo>
                <a:cubicBezTo>
                  <a:pt x="2070404" y="702902"/>
                  <a:pt x="2096814" y="683208"/>
                  <a:pt x="2120793" y="660827"/>
                </a:cubicBezTo>
                <a:cubicBezTo>
                  <a:pt x="2135418" y="647177"/>
                  <a:pt x="2145067" y="628868"/>
                  <a:pt x="2159213" y="614723"/>
                </a:cubicBezTo>
                <a:cubicBezTo>
                  <a:pt x="2168269" y="605667"/>
                  <a:pt x="2179949" y="599671"/>
                  <a:pt x="2189950" y="591671"/>
                </a:cubicBezTo>
                <a:cubicBezTo>
                  <a:pt x="2205571" y="579174"/>
                  <a:pt x="2220433" y="565748"/>
                  <a:pt x="2236054" y="553251"/>
                </a:cubicBezTo>
                <a:cubicBezTo>
                  <a:pt x="2246054" y="545251"/>
                  <a:pt x="2258357" y="539837"/>
                  <a:pt x="2266790" y="530199"/>
                </a:cubicBezTo>
                <a:cubicBezTo>
                  <a:pt x="2294453" y="498584"/>
                  <a:pt x="2310023" y="455512"/>
                  <a:pt x="2343630" y="430306"/>
                </a:cubicBezTo>
                <a:cubicBezTo>
                  <a:pt x="2353875" y="422622"/>
                  <a:pt x="2365310" y="416310"/>
                  <a:pt x="2374366" y="407254"/>
                </a:cubicBezTo>
                <a:cubicBezTo>
                  <a:pt x="2388511" y="393109"/>
                  <a:pt x="2399613" y="376205"/>
                  <a:pt x="2412786" y="361150"/>
                </a:cubicBezTo>
                <a:cubicBezTo>
                  <a:pt x="2417557" y="355698"/>
                  <a:pt x="2421865" y="349376"/>
                  <a:pt x="2428155" y="345782"/>
                </a:cubicBezTo>
                <a:cubicBezTo>
                  <a:pt x="2440131" y="338939"/>
                  <a:pt x="2453768" y="335537"/>
                  <a:pt x="2466575" y="330414"/>
                </a:cubicBezTo>
                <a:cubicBezTo>
                  <a:pt x="2528736" y="247532"/>
                  <a:pt x="2455816" y="332610"/>
                  <a:pt x="2512679" y="291993"/>
                </a:cubicBezTo>
                <a:cubicBezTo>
                  <a:pt x="2524469" y="283571"/>
                  <a:pt x="2532414" y="270686"/>
                  <a:pt x="2543415" y="261257"/>
                </a:cubicBezTo>
                <a:cubicBezTo>
                  <a:pt x="2556277" y="250233"/>
                  <a:pt x="2582668" y="236750"/>
                  <a:pt x="2597203" y="230521"/>
                </a:cubicBezTo>
                <a:cubicBezTo>
                  <a:pt x="2604648" y="227330"/>
                  <a:pt x="2613010" y="226459"/>
                  <a:pt x="2620255" y="222837"/>
                </a:cubicBezTo>
                <a:cubicBezTo>
                  <a:pt x="2731744" y="167093"/>
                  <a:pt x="2601731" y="230064"/>
                  <a:pt x="2681728" y="176733"/>
                </a:cubicBezTo>
                <a:cubicBezTo>
                  <a:pt x="2688467" y="172240"/>
                  <a:pt x="2697335" y="172240"/>
                  <a:pt x="2704780" y="169049"/>
                </a:cubicBezTo>
                <a:cubicBezTo>
                  <a:pt x="2715308" y="164537"/>
                  <a:pt x="2725271" y="158804"/>
                  <a:pt x="2735516" y="153681"/>
                </a:cubicBezTo>
                <a:cubicBezTo>
                  <a:pt x="2919480" y="163363"/>
                  <a:pt x="2843275" y="145552"/>
                  <a:pt x="3012141" y="207469"/>
                </a:cubicBezTo>
                <a:cubicBezTo>
                  <a:pt x="3045636" y="219750"/>
                  <a:pt x="3082082" y="226508"/>
                  <a:pt x="3112034" y="245889"/>
                </a:cubicBezTo>
                <a:cubicBezTo>
                  <a:pt x="3253627" y="337509"/>
                  <a:pt x="3191806" y="320243"/>
                  <a:pt x="3281082" y="338098"/>
                </a:cubicBezTo>
                <a:cubicBezTo>
                  <a:pt x="3288766" y="343221"/>
                  <a:pt x="3295646" y="349828"/>
                  <a:pt x="3304134" y="353466"/>
                </a:cubicBezTo>
                <a:cubicBezTo>
                  <a:pt x="3331690" y="365276"/>
                  <a:pt x="3359773" y="376178"/>
                  <a:pt x="3388659" y="384202"/>
                </a:cubicBezTo>
                <a:cubicBezTo>
                  <a:pt x="3421829" y="393416"/>
                  <a:pt x="3549252" y="399006"/>
                  <a:pt x="3557707" y="399570"/>
                </a:cubicBezTo>
                <a:cubicBezTo>
                  <a:pt x="3603811" y="397009"/>
                  <a:pt x="3650053" y="396264"/>
                  <a:pt x="3696020" y="391886"/>
                </a:cubicBezTo>
                <a:cubicBezTo>
                  <a:pt x="3704083" y="391118"/>
                  <a:pt x="3711054" y="385347"/>
                  <a:pt x="3719072" y="384202"/>
                </a:cubicBezTo>
                <a:cubicBezTo>
                  <a:pt x="3747079" y="380201"/>
                  <a:pt x="3775422" y="379079"/>
                  <a:pt x="3803597" y="376518"/>
                </a:cubicBezTo>
                <a:cubicBezTo>
                  <a:pt x="3870341" y="354270"/>
                  <a:pt x="3765265" y="391147"/>
                  <a:pt x="3865069" y="345782"/>
                </a:cubicBezTo>
                <a:cubicBezTo>
                  <a:pt x="3879816" y="339079"/>
                  <a:pt x="3896370" y="336993"/>
                  <a:pt x="3911173" y="330414"/>
                </a:cubicBezTo>
                <a:cubicBezTo>
                  <a:pt x="3960892" y="308317"/>
                  <a:pt x="3902963" y="317099"/>
                  <a:pt x="3972645" y="299678"/>
                </a:cubicBezTo>
                <a:cubicBezTo>
                  <a:pt x="4043595" y="281940"/>
                  <a:pt x="4077811" y="278067"/>
                  <a:pt x="4141694" y="268941"/>
                </a:cubicBezTo>
                <a:cubicBezTo>
                  <a:pt x="4154501" y="263818"/>
                  <a:pt x="4169079" y="261849"/>
                  <a:pt x="4180114" y="253573"/>
                </a:cubicBezTo>
                <a:cubicBezTo>
                  <a:pt x="4190359" y="245889"/>
                  <a:pt x="4191711" y="228564"/>
                  <a:pt x="4203166" y="222837"/>
                </a:cubicBezTo>
                <a:cubicBezTo>
                  <a:pt x="4219366" y="214737"/>
                  <a:pt x="4239025" y="217714"/>
                  <a:pt x="4256955" y="215153"/>
                </a:cubicBezTo>
                <a:cubicBezTo>
                  <a:pt x="4264639" y="207469"/>
                  <a:pt x="4270572" y="197492"/>
                  <a:pt x="4280007" y="192101"/>
                </a:cubicBezTo>
                <a:cubicBezTo>
                  <a:pt x="4289176" y="186861"/>
                  <a:pt x="4300255" y="185651"/>
                  <a:pt x="4310743" y="184417"/>
                </a:cubicBezTo>
                <a:cubicBezTo>
                  <a:pt x="4343910" y="180515"/>
                  <a:pt x="4377338" y="179294"/>
                  <a:pt x="4410635" y="176733"/>
                </a:cubicBezTo>
                <a:cubicBezTo>
                  <a:pt x="4494131" y="121069"/>
                  <a:pt x="4403008" y="176007"/>
                  <a:pt x="4641156" y="153681"/>
                </a:cubicBezTo>
                <a:cubicBezTo>
                  <a:pt x="4654889" y="152394"/>
                  <a:pt x="4666364" y="142276"/>
                  <a:pt x="4679576" y="138313"/>
                </a:cubicBezTo>
                <a:cubicBezTo>
                  <a:pt x="4692086" y="134560"/>
                  <a:pt x="4705190" y="133190"/>
                  <a:pt x="4717997" y="130629"/>
                </a:cubicBezTo>
                <a:cubicBezTo>
                  <a:pt x="4730804" y="125506"/>
                  <a:pt x="4743813" y="120863"/>
                  <a:pt x="4756417" y="115261"/>
                </a:cubicBezTo>
                <a:cubicBezTo>
                  <a:pt x="4813388" y="89941"/>
                  <a:pt x="4762858" y="107991"/>
                  <a:pt x="4810205" y="92209"/>
                </a:cubicBezTo>
                <a:cubicBezTo>
                  <a:pt x="4817889" y="107577"/>
                  <a:pt x="4826649" y="122453"/>
                  <a:pt x="4833257" y="138313"/>
                </a:cubicBezTo>
                <a:cubicBezTo>
                  <a:pt x="4839487" y="153266"/>
                  <a:pt x="4842046" y="169614"/>
                  <a:pt x="4848625" y="184417"/>
                </a:cubicBezTo>
                <a:cubicBezTo>
                  <a:pt x="4852376" y="192856"/>
                  <a:pt x="4859508" y="199396"/>
                  <a:pt x="4863993" y="207469"/>
                </a:cubicBezTo>
                <a:cubicBezTo>
                  <a:pt x="4880258" y="236747"/>
                  <a:pt x="4889910" y="265077"/>
                  <a:pt x="4910097" y="291993"/>
                </a:cubicBezTo>
                <a:cubicBezTo>
                  <a:pt x="4916617" y="300687"/>
                  <a:pt x="4926436" y="306501"/>
                  <a:pt x="4933150" y="315046"/>
                </a:cubicBezTo>
                <a:cubicBezTo>
                  <a:pt x="4954674" y="342440"/>
                  <a:pt x="4969988" y="374936"/>
                  <a:pt x="4994622" y="399570"/>
                </a:cubicBezTo>
                <a:cubicBezTo>
                  <a:pt x="5012551" y="417499"/>
                  <a:pt x="5035364" y="431615"/>
                  <a:pt x="5048410" y="453358"/>
                </a:cubicBezTo>
                <a:cubicBezTo>
                  <a:pt x="5056094" y="466165"/>
                  <a:pt x="5060901" y="481217"/>
                  <a:pt x="5071462" y="491778"/>
                </a:cubicBezTo>
                <a:cubicBezTo>
                  <a:pt x="5077189" y="497505"/>
                  <a:pt x="5086830" y="496901"/>
                  <a:pt x="5094514" y="499462"/>
                </a:cubicBezTo>
                <a:cubicBezTo>
                  <a:pt x="5102198" y="507146"/>
                  <a:pt x="5110494" y="514263"/>
                  <a:pt x="5117566" y="522514"/>
                </a:cubicBezTo>
                <a:cubicBezTo>
                  <a:pt x="5125901" y="532238"/>
                  <a:pt x="5131292" y="544474"/>
                  <a:pt x="5140618" y="553251"/>
                </a:cubicBezTo>
                <a:cubicBezTo>
                  <a:pt x="5175010" y="585620"/>
                  <a:pt x="5209571" y="618279"/>
                  <a:pt x="5248195" y="645459"/>
                </a:cubicBezTo>
                <a:cubicBezTo>
                  <a:pt x="5319089" y="695347"/>
                  <a:pt x="5327980" y="689009"/>
                  <a:pt x="5386507" y="714615"/>
                </a:cubicBezTo>
                <a:cubicBezTo>
                  <a:pt x="5455841" y="744949"/>
                  <a:pt x="5523960" y="778099"/>
                  <a:pt x="5593976" y="806824"/>
                </a:cubicBezTo>
                <a:cubicBezTo>
                  <a:pt x="5623950" y="819121"/>
                  <a:pt x="5655784" y="826360"/>
                  <a:pt x="5686185" y="837560"/>
                </a:cubicBezTo>
                <a:cubicBezTo>
                  <a:pt x="5704489" y="844303"/>
                  <a:pt x="5722044" y="852928"/>
                  <a:pt x="5739973" y="860612"/>
                </a:cubicBezTo>
                <a:cubicBezTo>
                  <a:pt x="5830860" y="849251"/>
                  <a:pt x="5861296" y="852370"/>
                  <a:pt x="5939758" y="822192"/>
                </a:cubicBezTo>
                <a:cubicBezTo>
                  <a:pt x="5948377" y="818877"/>
                  <a:pt x="5954371" y="810575"/>
                  <a:pt x="5962810" y="806824"/>
                </a:cubicBezTo>
                <a:cubicBezTo>
                  <a:pt x="5977613" y="800245"/>
                  <a:pt x="5994167" y="798159"/>
                  <a:pt x="6008914" y="791456"/>
                </a:cubicBezTo>
                <a:cubicBezTo>
                  <a:pt x="6086887" y="756014"/>
                  <a:pt x="6007894" y="776292"/>
                  <a:pt x="6085755" y="760720"/>
                </a:cubicBezTo>
                <a:cubicBezTo>
                  <a:pt x="6104865" y="747979"/>
                  <a:pt x="6117257" y="738340"/>
                  <a:pt x="6139543" y="729983"/>
                </a:cubicBezTo>
                <a:cubicBezTo>
                  <a:pt x="6149431" y="726275"/>
                  <a:pt x="6160034" y="724860"/>
                  <a:pt x="6170279" y="722299"/>
                </a:cubicBezTo>
                <a:cubicBezTo>
                  <a:pt x="6180524" y="712054"/>
                  <a:pt x="6191474" y="702467"/>
                  <a:pt x="6201015" y="691563"/>
                </a:cubicBezTo>
                <a:cubicBezTo>
                  <a:pt x="6209448" y="681925"/>
                  <a:pt x="6214343" y="669161"/>
                  <a:pt x="6224067" y="660827"/>
                </a:cubicBezTo>
                <a:cubicBezTo>
                  <a:pt x="6254587" y="634668"/>
                  <a:pt x="6298234" y="601109"/>
                  <a:pt x="6339328" y="583987"/>
                </a:cubicBezTo>
                <a:cubicBezTo>
                  <a:pt x="6359529" y="575570"/>
                  <a:pt x="6379912" y="567462"/>
                  <a:pt x="6400800" y="560935"/>
                </a:cubicBezTo>
                <a:cubicBezTo>
                  <a:pt x="6420960" y="554635"/>
                  <a:pt x="6441561" y="549709"/>
                  <a:pt x="6462272" y="545567"/>
                </a:cubicBezTo>
                <a:cubicBezTo>
                  <a:pt x="6475079" y="543006"/>
                  <a:pt x="6487685" y="539065"/>
                  <a:pt x="6500692" y="537883"/>
                </a:cubicBezTo>
                <a:cubicBezTo>
                  <a:pt x="6544131" y="533934"/>
                  <a:pt x="6587778" y="532760"/>
                  <a:pt x="6631321" y="530199"/>
                </a:cubicBezTo>
                <a:cubicBezTo>
                  <a:pt x="6651812" y="532760"/>
                  <a:pt x="6673203" y="531353"/>
                  <a:pt x="6692793" y="537883"/>
                </a:cubicBezTo>
                <a:cubicBezTo>
                  <a:pt x="6719960" y="546939"/>
                  <a:pt x="6743633" y="564303"/>
                  <a:pt x="6769634" y="576303"/>
                </a:cubicBezTo>
                <a:cubicBezTo>
                  <a:pt x="6776988" y="579697"/>
                  <a:pt x="6785002" y="581426"/>
                  <a:pt x="6792686" y="583987"/>
                </a:cubicBezTo>
                <a:cubicBezTo>
                  <a:pt x="6808054" y="596794"/>
                  <a:pt x="6822402" y="610935"/>
                  <a:pt x="6838790" y="622407"/>
                </a:cubicBezTo>
                <a:cubicBezTo>
                  <a:pt x="6920327" y="679483"/>
                  <a:pt x="6825697" y="601125"/>
                  <a:pt x="6892578" y="653143"/>
                </a:cubicBezTo>
                <a:cubicBezTo>
                  <a:pt x="6952502" y="699751"/>
                  <a:pt x="6916262" y="685958"/>
                  <a:pt x="6969418" y="699247"/>
                </a:cubicBezTo>
                <a:cubicBezTo>
                  <a:pt x="7020589" y="733360"/>
                  <a:pt x="7025089" y="740933"/>
                  <a:pt x="7092363" y="760720"/>
                </a:cubicBezTo>
                <a:cubicBezTo>
                  <a:pt x="7109738" y="765831"/>
                  <a:pt x="7128350" y="765066"/>
                  <a:pt x="7146151" y="768404"/>
                </a:cubicBezTo>
                <a:cubicBezTo>
                  <a:pt x="7169361" y="772756"/>
                  <a:pt x="7192255" y="778649"/>
                  <a:pt x="7215307" y="783772"/>
                </a:cubicBezTo>
                <a:cubicBezTo>
                  <a:pt x="7263973" y="776088"/>
                  <a:pt x="7313071" y="770769"/>
                  <a:pt x="7361304" y="760720"/>
                </a:cubicBezTo>
                <a:cubicBezTo>
                  <a:pt x="7374807" y="757907"/>
                  <a:pt x="7386417" y="748980"/>
                  <a:pt x="7399724" y="745351"/>
                </a:cubicBezTo>
                <a:cubicBezTo>
                  <a:pt x="7414755" y="741251"/>
                  <a:pt x="7430460" y="740228"/>
                  <a:pt x="7445828" y="737667"/>
                </a:cubicBezTo>
                <a:cubicBezTo>
                  <a:pt x="7478811" y="704686"/>
                  <a:pt x="7445425" y="731780"/>
                  <a:pt x="7522669" y="714615"/>
                </a:cubicBezTo>
                <a:cubicBezTo>
                  <a:pt x="7548773" y="708814"/>
                  <a:pt x="7573671" y="698453"/>
                  <a:pt x="7599509" y="691563"/>
                </a:cubicBezTo>
                <a:cubicBezTo>
                  <a:pt x="7612128" y="688198"/>
                  <a:pt x="7625203" y="686816"/>
                  <a:pt x="7637929" y="683879"/>
                </a:cubicBezTo>
                <a:cubicBezTo>
                  <a:pt x="7658510" y="679130"/>
                  <a:pt x="7678593" y="672130"/>
                  <a:pt x="7699402" y="668511"/>
                </a:cubicBezTo>
                <a:cubicBezTo>
                  <a:pt x="7892182" y="634984"/>
                  <a:pt x="7758790" y="667111"/>
                  <a:pt x="7845398" y="645459"/>
                </a:cubicBezTo>
                <a:cubicBezTo>
                  <a:pt x="7855643" y="635214"/>
                  <a:pt x="7863794" y="622317"/>
                  <a:pt x="7876134" y="614723"/>
                </a:cubicBezTo>
                <a:cubicBezTo>
                  <a:pt x="7990371" y="544424"/>
                  <a:pt x="7912312" y="616966"/>
                  <a:pt x="7968343" y="560935"/>
                </a:cubicBezTo>
                <a:cubicBezTo>
                  <a:pt x="7970904" y="553251"/>
                  <a:pt x="7969288" y="542376"/>
                  <a:pt x="7976027" y="537883"/>
                </a:cubicBezTo>
                <a:cubicBezTo>
                  <a:pt x="7986894" y="530638"/>
                  <a:pt x="8001777" y="533367"/>
                  <a:pt x="8014447" y="530199"/>
                </a:cubicBezTo>
                <a:cubicBezTo>
                  <a:pt x="8022305" y="528234"/>
                  <a:pt x="8029815" y="525076"/>
                  <a:pt x="8037499" y="522514"/>
                </a:cubicBezTo>
                <a:cubicBezTo>
                  <a:pt x="8127146" y="525076"/>
                  <a:pt x="8216868" y="525720"/>
                  <a:pt x="8306440" y="530199"/>
                </a:cubicBezTo>
                <a:cubicBezTo>
                  <a:pt x="8333510" y="531553"/>
                  <a:pt x="8409281" y="557830"/>
                  <a:pt x="8421701" y="560935"/>
                </a:cubicBezTo>
                <a:cubicBezTo>
                  <a:pt x="8436816" y="564714"/>
                  <a:pt x="8452624" y="565116"/>
                  <a:pt x="8467805" y="568619"/>
                </a:cubicBezTo>
                <a:cubicBezTo>
                  <a:pt x="8496394" y="575216"/>
                  <a:pt x="8518232" y="582867"/>
                  <a:pt x="8544645" y="591671"/>
                </a:cubicBezTo>
                <a:cubicBezTo>
                  <a:pt x="8698715" y="584972"/>
                  <a:pt x="8680334" y="613911"/>
                  <a:pt x="8759798" y="560935"/>
                </a:cubicBezTo>
                <a:cubicBezTo>
                  <a:pt x="8770454" y="553831"/>
                  <a:pt x="8780289" y="545567"/>
                  <a:pt x="8790534" y="537883"/>
                </a:cubicBezTo>
                <a:cubicBezTo>
                  <a:pt x="8793095" y="530199"/>
                  <a:pt x="8794596" y="522075"/>
                  <a:pt x="8798218" y="514830"/>
                </a:cubicBezTo>
                <a:cubicBezTo>
                  <a:pt x="8807700" y="495865"/>
                  <a:pt x="8834426" y="467497"/>
                  <a:pt x="8844323" y="453358"/>
                </a:cubicBezTo>
                <a:cubicBezTo>
                  <a:pt x="8852888" y="441123"/>
                  <a:pt x="8857655" y="426278"/>
                  <a:pt x="8867375" y="414938"/>
                </a:cubicBezTo>
                <a:cubicBezTo>
                  <a:pt x="8873385" y="407926"/>
                  <a:pt x="8883897" y="406100"/>
                  <a:pt x="8890427" y="399570"/>
                </a:cubicBezTo>
                <a:cubicBezTo>
                  <a:pt x="8934922" y="355075"/>
                  <a:pt x="8890164" y="371732"/>
                  <a:pt x="8959583" y="322730"/>
                </a:cubicBezTo>
                <a:cubicBezTo>
                  <a:pt x="8985802" y="304222"/>
                  <a:pt x="9018555" y="296044"/>
                  <a:pt x="9044107" y="276625"/>
                </a:cubicBezTo>
                <a:cubicBezTo>
                  <a:pt x="9074664" y="253402"/>
                  <a:pt x="9150956" y="185508"/>
                  <a:pt x="9182420" y="138313"/>
                </a:cubicBezTo>
                <a:cubicBezTo>
                  <a:pt x="9188774" y="128782"/>
                  <a:pt x="9195010" y="118690"/>
                  <a:pt x="9197788" y="107577"/>
                </a:cubicBezTo>
                <a:cubicBezTo>
                  <a:pt x="9202796" y="87543"/>
                  <a:pt x="9202911" y="66595"/>
                  <a:pt x="9205472" y="46104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1DECE536-0EAB-2ECE-D84E-710BC3B7B10C}"/>
              </a:ext>
            </a:extLst>
          </p:cNvPr>
          <p:cNvSpPr/>
          <p:nvPr/>
        </p:nvSpPr>
        <p:spPr>
          <a:xfrm>
            <a:off x="2492908" y="4437589"/>
            <a:ext cx="9213401" cy="929768"/>
          </a:xfrm>
          <a:custGeom>
            <a:avLst/>
            <a:gdLst>
              <a:gd name="connsiteX0" fmla="*/ 0 w 9359153"/>
              <a:gd name="connsiteY0" fmla="*/ 622406 h 929768"/>
              <a:gd name="connsiteX1" fmla="*/ 437990 w 9359153"/>
              <a:gd name="connsiteY1" fmla="*/ 676195 h 929768"/>
              <a:gd name="connsiteX2" fmla="*/ 484094 w 9359153"/>
              <a:gd name="connsiteY2" fmla="*/ 683879 h 929768"/>
              <a:gd name="connsiteX3" fmla="*/ 630091 w 9359153"/>
              <a:gd name="connsiteY3" fmla="*/ 714615 h 929768"/>
              <a:gd name="connsiteX4" fmla="*/ 906716 w 9359153"/>
              <a:gd name="connsiteY4" fmla="*/ 791455 h 929768"/>
              <a:gd name="connsiteX5" fmla="*/ 1037345 w 9359153"/>
              <a:gd name="connsiteY5" fmla="*/ 814507 h 929768"/>
              <a:gd name="connsiteX6" fmla="*/ 1098817 w 9359153"/>
              <a:gd name="connsiteY6" fmla="*/ 829875 h 929768"/>
              <a:gd name="connsiteX7" fmla="*/ 1413863 w 9359153"/>
              <a:gd name="connsiteY7" fmla="*/ 806823 h 929768"/>
              <a:gd name="connsiteX8" fmla="*/ 1444599 w 9359153"/>
              <a:gd name="connsiteY8" fmla="*/ 783771 h 929768"/>
              <a:gd name="connsiteX9" fmla="*/ 1536807 w 9359153"/>
              <a:gd name="connsiteY9" fmla="*/ 760719 h 929768"/>
              <a:gd name="connsiteX10" fmla="*/ 1636699 w 9359153"/>
              <a:gd name="connsiteY10" fmla="*/ 737667 h 929768"/>
              <a:gd name="connsiteX11" fmla="*/ 1805748 w 9359153"/>
              <a:gd name="connsiteY11" fmla="*/ 714615 h 929768"/>
              <a:gd name="connsiteX12" fmla="*/ 1851852 w 9359153"/>
              <a:gd name="connsiteY12" fmla="*/ 699247 h 929768"/>
              <a:gd name="connsiteX13" fmla="*/ 2189950 w 9359153"/>
              <a:gd name="connsiteY13" fmla="*/ 676195 h 929768"/>
              <a:gd name="connsiteX14" fmla="*/ 2358999 w 9359153"/>
              <a:gd name="connsiteY14" fmla="*/ 630090 h 929768"/>
              <a:gd name="connsiteX15" fmla="*/ 3165822 w 9359153"/>
              <a:gd name="connsiteY15" fmla="*/ 622406 h 929768"/>
              <a:gd name="connsiteX16" fmla="*/ 3619180 w 9359153"/>
              <a:gd name="connsiteY16" fmla="*/ 660827 h 929768"/>
              <a:gd name="connsiteX17" fmla="*/ 3980330 w 9359153"/>
              <a:gd name="connsiteY17" fmla="*/ 714615 h 929768"/>
              <a:gd name="connsiteX18" fmla="*/ 4087906 w 9359153"/>
              <a:gd name="connsiteY18" fmla="*/ 776087 h 929768"/>
              <a:gd name="connsiteX19" fmla="*/ 4126326 w 9359153"/>
              <a:gd name="connsiteY19" fmla="*/ 783771 h 929768"/>
              <a:gd name="connsiteX20" fmla="*/ 4187799 w 9359153"/>
              <a:gd name="connsiteY20" fmla="*/ 806823 h 929768"/>
              <a:gd name="connsiteX21" fmla="*/ 4295375 w 9359153"/>
              <a:gd name="connsiteY21" fmla="*/ 852927 h 929768"/>
              <a:gd name="connsiteX22" fmla="*/ 4318427 w 9359153"/>
              <a:gd name="connsiteY22" fmla="*/ 860611 h 929768"/>
              <a:gd name="connsiteX23" fmla="*/ 4441372 w 9359153"/>
              <a:gd name="connsiteY23" fmla="*/ 906716 h 929768"/>
              <a:gd name="connsiteX24" fmla="*/ 4741049 w 9359153"/>
              <a:gd name="connsiteY24" fmla="*/ 929768 h 929768"/>
              <a:gd name="connsiteX25" fmla="*/ 4833257 w 9359153"/>
              <a:gd name="connsiteY25" fmla="*/ 922084 h 929768"/>
              <a:gd name="connsiteX26" fmla="*/ 4887046 w 9359153"/>
              <a:gd name="connsiteY26" fmla="*/ 906716 h 929768"/>
              <a:gd name="connsiteX27" fmla="*/ 5002306 w 9359153"/>
              <a:gd name="connsiteY27" fmla="*/ 899032 h 929768"/>
              <a:gd name="connsiteX28" fmla="*/ 5079147 w 9359153"/>
              <a:gd name="connsiteY28" fmla="*/ 875979 h 929768"/>
              <a:gd name="connsiteX29" fmla="*/ 5125251 w 9359153"/>
              <a:gd name="connsiteY29" fmla="*/ 860611 h 929768"/>
              <a:gd name="connsiteX30" fmla="*/ 5179039 w 9359153"/>
              <a:gd name="connsiteY30" fmla="*/ 845243 h 929768"/>
              <a:gd name="connsiteX31" fmla="*/ 5217459 w 9359153"/>
              <a:gd name="connsiteY31" fmla="*/ 829875 h 929768"/>
              <a:gd name="connsiteX32" fmla="*/ 5309668 w 9359153"/>
              <a:gd name="connsiteY32" fmla="*/ 822191 h 929768"/>
              <a:gd name="connsiteX33" fmla="*/ 5371140 w 9359153"/>
              <a:gd name="connsiteY33" fmla="*/ 814507 h 929768"/>
              <a:gd name="connsiteX34" fmla="*/ 5417244 w 9359153"/>
              <a:gd name="connsiteY34" fmla="*/ 806823 h 929768"/>
              <a:gd name="connsiteX35" fmla="*/ 5778394 w 9359153"/>
              <a:gd name="connsiteY35" fmla="*/ 791455 h 929768"/>
              <a:gd name="connsiteX36" fmla="*/ 5809130 w 9359153"/>
              <a:gd name="connsiteY36" fmla="*/ 768403 h 929768"/>
              <a:gd name="connsiteX37" fmla="*/ 5893654 w 9359153"/>
              <a:gd name="connsiteY37" fmla="*/ 714615 h 929768"/>
              <a:gd name="connsiteX38" fmla="*/ 5993547 w 9359153"/>
              <a:gd name="connsiteY38" fmla="*/ 630090 h 929768"/>
              <a:gd name="connsiteX39" fmla="*/ 6024283 w 9359153"/>
              <a:gd name="connsiteY39" fmla="*/ 614722 h 929768"/>
              <a:gd name="connsiteX40" fmla="*/ 6070387 w 9359153"/>
              <a:gd name="connsiteY40" fmla="*/ 607038 h 929768"/>
              <a:gd name="connsiteX41" fmla="*/ 6185647 w 9359153"/>
              <a:gd name="connsiteY41" fmla="*/ 591670 h 929768"/>
              <a:gd name="connsiteX42" fmla="*/ 6462273 w 9359153"/>
              <a:gd name="connsiteY42" fmla="*/ 630090 h 929768"/>
              <a:gd name="connsiteX43" fmla="*/ 6493009 w 9359153"/>
              <a:gd name="connsiteY43" fmla="*/ 645458 h 929768"/>
              <a:gd name="connsiteX44" fmla="*/ 6623637 w 9359153"/>
              <a:gd name="connsiteY44" fmla="*/ 691563 h 929768"/>
              <a:gd name="connsiteX45" fmla="*/ 6854158 w 9359153"/>
              <a:gd name="connsiteY45" fmla="*/ 676195 h 929768"/>
              <a:gd name="connsiteX46" fmla="*/ 6946367 w 9359153"/>
              <a:gd name="connsiteY46" fmla="*/ 645458 h 929768"/>
              <a:gd name="connsiteX47" fmla="*/ 7000155 w 9359153"/>
              <a:gd name="connsiteY47" fmla="*/ 622406 h 929768"/>
              <a:gd name="connsiteX48" fmla="*/ 7153836 w 9359153"/>
              <a:gd name="connsiteY48" fmla="*/ 614722 h 929768"/>
              <a:gd name="connsiteX49" fmla="*/ 7253728 w 9359153"/>
              <a:gd name="connsiteY49" fmla="*/ 591670 h 929768"/>
              <a:gd name="connsiteX50" fmla="*/ 7284464 w 9359153"/>
              <a:gd name="connsiteY50" fmla="*/ 545566 h 929768"/>
              <a:gd name="connsiteX51" fmla="*/ 7322884 w 9359153"/>
              <a:gd name="connsiteY51" fmla="*/ 491778 h 929768"/>
              <a:gd name="connsiteX52" fmla="*/ 7353620 w 9359153"/>
              <a:gd name="connsiteY52" fmla="*/ 468726 h 929768"/>
              <a:gd name="connsiteX53" fmla="*/ 7368989 w 9359153"/>
              <a:gd name="connsiteY53" fmla="*/ 430306 h 929768"/>
              <a:gd name="connsiteX54" fmla="*/ 7445829 w 9359153"/>
              <a:gd name="connsiteY54" fmla="*/ 399569 h 929768"/>
              <a:gd name="connsiteX55" fmla="*/ 7491933 w 9359153"/>
              <a:gd name="connsiteY55" fmla="*/ 368833 h 929768"/>
              <a:gd name="connsiteX56" fmla="*/ 7553405 w 9359153"/>
              <a:gd name="connsiteY56" fmla="*/ 330413 h 929768"/>
              <a:gd name="connsiteX57" fmla="*/ 7584142 w 9359153"/>
              <a:gd name="connsiteY57" fmla="*/ 291993 h 929768"/>
              <a:gd name="connsiteX58" fmla="*/ 7622562 w 9359153"/>
              <a:gd name="connsiteY58" fmla="*/ 253573 h 929768"/>
              <a:gd name="connsiteX59" fmla="*/ 7684034 w 9359153"/>
              <a:gd name="connsiteY59" fmla="*/ 222837 h 929768"/>
              <a:gd name="connsiteX60" fmla="*/ 7699402 w 9359153"/>
              <a:gd name="connsiteY60" fmla="*/ 169048 h 929768"/>
              <a:gd name="connsiteX61" fmla="*/ 7730138 w 9359153"/>
              <a:gd name="connsiteY61" fmla="*/ 138312 h 929768"/>
              <a:gd name="connsiteX62" fmla="*/ 7791610 w 9359153"/>
              <a:gd name="connsiteY62" fmla="*/ 107576 h 929768"/>
              <a:gd name="connsiteX63" fmla="*/ 7822347 w 9359153"/>
              <a:gd name="connsiteY63" fmla="*/ 61472 h 929768"/>
              <a:gd name="connsiteX64" fmla="*/ 7891503 w 9359153"/>
              <a:gd name="connsiteY64" fmla="*/ 0 h 929768"/>
              <a:gd name="connsiteX65" fmla="*/ 7976027 w 9359153"/>
              <a:gd name="connsiteY65" fmla="*/ 7684 h 929768"/>
              <a:gd name="connsiteX66" fmla="*/ 8014447 w 9359153"/>
              <a:gd name="connsiteY66" fmla="*/ 38420 h 929768"/>
              <a:gd name="connsiteX67" fmla="*/ 8091288 w 9359153"/>
              <a:gd name="connsiteY67" fmla="*/ 107576 h 929768"/>
              <a:gd name="connsiteX68" fmla="*/ 8137392 w 9359153"/>
              <a:gd name="connsiteY68" fmla="*/ 130628 h 929768"/>
              <a:gd name="connsiteX69" fmla="*/ 8298757 w 9359153"/>
              <a:gd name="connsiteY69" fmla="*/ 222837 h 929768"/>
              <a:gd name="connsiteX70" fmla="*/ 8383281 w 9359153"/>
              <a:gd name="connsiteY70" fmla="*/ 299677 h 929768"/>
              <a:gd name="connsiteX71" fmla="*/ 8475489 w 9359153"/>
              <a:gd name="connsiteY71" fmla="*/ 338097 h 929768"/>
              <a:gd name="connsiteX72" fmla="*/ 8521594 w 9359153"/>
              <a:gd name="connsiteY72" fmla="*/ 368833 h 929768"/>
              <a:gd name="connsiteX73" fmla="*/ 8644538 w 9359153"/>
              <a:gd name="connsiteY73" fmla="*/ 407253 h 929768"/>
              <a:gd name="connsiteX74" fmla="*/ 8759799 w 9359153"/>
              <a:gd name="connsiteY74" fmla="*/ 437990 h 929768"/>
              <a:gd name="connsiteX75" fmla="*/ 8852007 w 9359153"/>
              <a:gd name="connsiteY75" fmla="*/ 468726 h 929768"/>
              <a:gd name="connsiteX76" fmla="*/ 8898111 w 9359153"/>
              <a:gd name="connsiteY76" fmla="*/ 484094 h 929768"/>
              <a:gd name="connsiteX77" fmla="*/ 8951899 w 9359153"/>
              <a:gd name="connsiteY77" fmla="*/ 491778 h 929768"/>
              <a:gd name="connsiteX78" fmla="*/ 9359153 w 9359153"/>
              <a:gd name="connsiteY78" fmla="*/ 637774 h 92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59153" h="929768">
                <a:moveTo>
                  <a:pt x="0" y="622406"/>
                </a:moveTo>
                <a:cubicBezTo>
                  <a:pt x="172219" y="679811"/>
                  <a:pt x="17059" y="631886"/>
                  <a:pt x="437990" y="676195"/>
                </a:cubicBezTo>
                <a:cubicBezTo>
                  <a:pt x="453484" y="677826"/>
                  <a:pt x="468817" y="680824"/>
                  <a:pt x="484094" y="683879"/>
                </a:cubicBezTo>
                <a:cubicBezTo>
                  <a:pt x="532861" y="693632"/>
                  <a:pt x="581895" y="702347"/>
                  <a:pt x="630091" y="714615"/>
                </a:cubicBezTo>
                <a:cubicBezTo>
                  <a:pt x="722833" y="738222"/>
                  <a:pt x="813295" y="770695"/>
                  <a:pt x="906716" y="791455"/>
                </a:cubicBezTo>
                <a:cubicBezTo>
                  <a:pt x="1170815" y="850143"/>
                  <a:pt x="799599" y="769930"/>
                  <a:pt x="1037345" y="814507"/>
                </a:cubicBezTo>
                <a:cubicBezTo>
                  <a:pt x="1058105" y="818399"/>
                  <a:pt x="1098817" y="829875"/>
                  <a:pt x="1098817" y="829875"/>
                </a:cubicBezTo>
                <a:cubicBezTo>
                  <a:pt x="1125648" y="829062"/>
                  <a:pt x="1332259" y="840824"/>
                  <a:pt x="1413863" y="806823"/>
                </a:cubicBezTo>
                <a:cubicBezTo>
                  <a:pt x="1425685" y="801897"/>
                  <a:pt x="1432608" y="788268"/>
                  <a:pt x="1444599" y="783771"/>
                </a:cubicBezTo>
                <a:cubicBezTo>
                  <a:pt x="1474264" y="772647"/>
                  <a:pt x="1506000" y="768113"/>
                  <a:pt x="1536807" y="760719"/>
                </a:cubicBezTo>
                <a:lnTo>
                  <a:pt x="1636699" y="737667"/>
                </a:lnTo>
                <a:cubicBezTo>
                  <a:pt x="1715616" y="698210"/>
                  <a:pt x="1628266" y="736800"/>
                  <a:pt x="1805748" y="714615"/>
                </a:cubicBezTo>
                <a:cubicBezTo>
                  <a:pt x="1821822" y="712606"/>
                  <a:pt x="1835733" y="700859"/>
                  <a:pt x="1851852" y="699247"/>
                </a:cubicBezTo>
                <a:cubicBezTo>
                  <a:pt x="1964252" y="688007"/>
                  <a:pt x="2077251" y="683879"/>
                  <a:pt x="2189950" y="676195"/>
                </a:cubicBezTo>
                <a:cubicBezTo>
                  <a:pt x="2246300" y="660827"/>
                  <a:pt x="2301634" y="641075"/>
                  <a:pt x="2358999" y="630090"/>
                </a:cubicBezTo>
                <a:cubicBezTo>
                  <a:pt x="2623969" y="579351"/>
                  <a:pt x="2901835" y="615806"/>
                  <a:pt x="3165822" y="622406"/>
                </a:cubicBezTo>
                <a:cubicBezTo>
                  <a:pt x="3590711" y="699658"/>
                  <a:pt x="3008526" y="602669"/>
                  <a:pt x="3619180" y="660827"/>
                </a:cubicBezTo>
                <a:cubicBezTo>
                  <a:pt x="3740343" y="672366"/>
                  <a:pt x="3980330" y="714615"/>
                  <a:pt x="3980330" y="714615"/>
                </a:cubicBezTo>
                <a:cubicBezTo>
                  <a:pt x="4016189" y="735106"/>
                  <a:pt x="4050581" y="758407"/>
                  <a:pt x="4087906" y="776087"/>
                </a:cubicBezTo>
                <a:cubicBezTo>
                  <a:pt x="4099709" y="781678"/>
                  <a:pt x="4113843" y="779930"/>
                  <a:pt x="4126326" y="783771"/>
                </a:cubicBezTo>
                <a:cubicBezTo>
                  <a:pt x="4147243" y="790207"/>
                  <a:pt x="4167544" y="798537"/>
                  <a:pt x="4187799" y="806823"/>
                </a:cubicBezTo>
                <a:cubicBezTo>
                  <a:pt x="4223907" y="821595"/>
                  <a:pt x="4259300" y="838073"/>
                  <a:pt x="4295375" y="852927"/>
                </a:cubicBezTo>
                <a:cubicBezTo>
                  <a:pt x="4302865" y="856011"/>
                  <a:pt x="4310827" y="857811"/>
                  <a:pt x="4318427" y="860611"/>
                </a:cubicBezTo>
                <a:cubicBezTo>
                  <a:pt x="4359497" y="875742"/>
                  <a:pt x="4398453" y="898132"/>
                  <a:pt x="4441372" y="906716"/>
                </a:cubicBezTo>
                <a:cubicBezTo>
                  <a:pt x="4469219" y="912286"/>
                  <a:pt x="4685927" y="926093"/>
                  <a:pt x="4741049" y="929768"/>
                </a:cubicBezTo>
                <a:cubicBezTo>
                  <a:pt x="4771785" y="927207"/>
                  <a:pt x="4802792" y="926894"/>
                  <a:pt x="4833257" y="922084"/>
                </a:cubicBezTo>
                <a:cubicBezTo>
                  <a:pt x="4851676" y="919176"/>
                  <a:pt x="4868570" y="909235"/>
                  <a:pt x="4887046" y="906716"/>
                </a:cubicBezTo>
                <a:cubicBezTo>
                  <a:pt x="4925198" y="901513"/>
                  <a:pt x="4963886" y="901593"/>
                  <a:pt x="5002306" y="899032"/>
                </a:cubicBezTo>
                <a:cubicBezTo>
                  <a:pt x="5165236" y="844718"/>
                  <a:pt x="4963063" y="910804"/>
                  <a:pt x="5079147" y="875979"/>
                </a:cubicBezTo>
                <a:cubicBezTo>
                  <a:pt x="5094663" y="871324"/>
                  <a:pt x="5109768" y="865375"/>
                  <a:pt x="5125251" y="860611"/>
                </a:cubicBezTo>
                <a:cubicBezTo>
                  <a:pt x="5143073" y="855127"/>
                  <a:pt x="5161349" y="851140"/>
                  <a:pt x="5179039" y="845243"/>
                </a:cubicBezTo>
                <a:cubicBezTo>
                  <a:pt x="5192124" y="840881"/>
                  <a:pt x="5203876" y="832272"/>
                  <a:pt x="5217459" y="829875"/>
                </a:cubicBezTo>
                <a:cubicBezTo>
                  <a:pt x="5247833" y="824515"/>
                  <a:pt x="5278978" y="825260"/>
                  <a:pt x="5309668" y="822191"/>
                </a:cubicBezTo>
                <a:cubicBezTo>
                  <a:pt x="5330216" y="820136"/>
                  <a:pt x="5350697" y="817427"/>
                  <a:pt x="5371140" y="814507"/>
                </a:cubicBezTo>
                <a:cubicBezTo>
                  <a:pt x="5386563" y="812304"/>
                  <a:pt x="5401689" y="807703"/>
                  <a:pt x="5417244" y="806823"/>
                </a:cubicBezTo>
                <a:cubicBezTo>
                  <a:pt x="5537544" y="800014"/>
                  <a:pt x="5658011" y="796578"/>
                  <a:pt x="5778394" y="791455"/>
                </a:cubicBezTo>
                <a:cubicBezTo>
                  <a:pt x="5788639" y="783771"/>
                  <a:pt x="5798474" y="775507"/>
                  <a:pt x="5809130" y="768403"/>
                </a:cubicBezTo>
                <a:cubicBezTo>
                  <a:pt x="5836917" y="749878"/>
                  <a:pt x="5870040" y="738229"/>
                  <a:pt x="5893654" y="714615"/>
                </a:cubicBezTo>
                <a:cubicBezTo>
                  <a:pt x="5922826" y="685443"/>
                  <a:pt x="5957728" y="648000"/>
                  <a:pt x="5993547" y="630090"/>
                </a:cubicBezTo>
                <a:cubicBezTo>
                  <a:pt x="6003792" y="624967"/>
                  <a:pt x="6013311" y="618013"/>
                  <a:pt x="6024283" y="614722"/>
                </a:cubicBezTo>
                <a:cubicBezTo>
                  <a:pt x="6039206" y="610245"/>
                  <a:pt x="6054964" y="609241"/>
                  <a:pt x="6070387" y="607038"/>
                </a:cubicBezTo>
                <a:lnTo>
                  <a:pt x="6185647" y="591670"/>
                </a:lnTo>
                <a:cubicBezTo>
                  <a:pt x="6450766" y="600812"/>
                  <a:pt x="6337940" y="562273"/>
                  <a:pt x="6462273" y="630090"/>
                </a:cubicBezTo>
                <a:cubicBezTo>
                  <a:pt x="6472329" y="635575"/>
                  <a:pt x="6482305" y="641380"/>
                  <a:pt x="6493009" y="645458"/>
                </a:cubicBezTo>
                <a:cubicBezTo>
                  <a:pt x="6536159" y="661896"/>
                  <a:pt x="6623637" y="691563"/>
                  <a:pt x="6623637" y="691563"/>
                </a:cubicBezTo>
                <a:cubicBezTo>
                  <a:pt x="6700477" y="686440"/>
                  <a:pt x="6777921" y="687086"/>
                  <a:pt x="6854158" y="676195"/>
                </a:cubicBezTo>
                <a:cubicBezTo>
                  <a:pt x="6886231" y="671613"/>
                  <a:pt x="6917388" y="659947"/>
                  <a:pt x="6946367" y="645458"/>
                </a:cubicBezTo>
                <a:cubicBezTo>
                  <a:pt x="6955735" y="640774"/>
                  <a:pt x="6986468" y="623596"/>
                  <a:pt x="7000155" y="622406"/>
                </a:cubicBezTo>
                <a:cubicBezTo>
                  <a:pt x="7051253" y="617963"/>
                  <a:pt x="7102609" y="617283"/>
                  <a:pt x="7153836" y="614722"/>
                </a:cubicBezTo>
                <a:cubicBezTo>
                  <a:pt x="7187133" y="607038"/>
                  <a:pt x="7223527" y="607659"/>
                  <a:pt x="7253728" y="591670"/>
                </a:cubicBezTo>
                <a:cubicBezTo>
                  <a:pt x="7270052" y="583028"/>
                  <a:pt x="7274219" y="560934"/>
                  <a:pt x="7284464" y="545566"/>
                </a:cubicBezTo>
                <a:cubicBezTo>
                  <a:pt x="7293190" y="532477"/>
                  <a:pt x="7313353" y="501309"/>
                  <a:pt x="7322884" y="491778"/>
                </a:cubicBezTo>
                <a:cubicBezTo>
                  <a:pt x="7331940" y="482722"/>
                  <a:pt x="7343375" y="476410"/>
                  <a:pt x="7353620" y="468726"/>
                </a:cubicBezTo>
                <a:cubicBezTo>
                  <a:pt x="7358743" y="455919"/>
                  <a:pt x="7357954" y="438582"/>
                  <a:pt x="7368989" y="430306"/>
                </a:cubicBezTo>
                <a:cubicBezTo>
                  <a:pt x="7391058" y="413754"/>
                  <a:pt x="7421155" y="411906"/>
                  <a:pt x="7445829" y="399569"/>
                </a:cubicBezTo>
                <a:cubicBezTo>
                  <a:pt x="7462349" y="391309"/>
                  <a:pt x="7476565" y="379078"/>
                  <a:pt x="7491933" y="368833"/>
                </a:cubicBezTo>
                <a:cubicBezTo>
                  <a:pt x="7530622" y="310800"/>
                  <a:pt x="7473394" y="386420"/>
                  <a:pt x="7553405" y="330413"/>
                </a:cubicBezTo>
                <a:cubicBezTo>
                  <a:pt x="7566841" y="321008"/>
                  <a:pt x="7573170" y="304183"/>
                  <a:pt x="7584142" y="291993"/>
                </a:cubicBezTo>
                <a:cubicBezTo>
                  <a:pt x="7596258" y="278531"/>
                  <a:pt x="7607671" y="263882"/>
                  <a:pt x="7622562" y="253573"/>
                </a:cubicBezTo>
                <a:cubicBezTo>
                  <a:pt x="7641398" y="240533"/>
                  <a:pt x="7663543" y="233082"/>
                  <a:pt x="7684034" y="222837"/>
                </a:cubicBezTo>
                <a:cubicBezTo>
                  <a:pt x="7689157" y="204907"/>
                  <a:pt x="7690473" y="185418"/>
                  <a:pt x="7699402" y="169048"/>
                </a:cubicBezTo>
                <a:cubicBezTo>
                  <a:pt x="7706340" y="156328"/>
                  <a:pt x="7719137" y="147741"/>
                  <a:pt x="7730138" y="138312"/>
                </a:cubicBezTo>
                <a:cubicBezTo>
                  <a:pt x="7750280" y="121048"/>
                  <a:pt x="7766103" y="117779"/>
                  <a:pt x="7791610" y="107576"/>
                </a:cubicBezTo>
                <a:cubicBezTo>
                  <a:pt x="7801856" y="92208"/>
                  <a:pt x="7810651" y="75767"/>
                  <a:pt x="7822347" y="61472"/>
                </a:cubicBezTo>
                <a:cubicBezTo>
                  <a:pt x="7847482" y="30752"/>
                  <a:pt x="7862075" y="22071"/>
                  <a:pt x="7891503" y="0"/>
                </a:cubicBezTo>
                <a:cubicBezTo>
                  <a:pt x="7919678" y="2561"/>
                  <a:pt x="7949024" y="-754"/>
                  <a:pt x="7976027" y="7684"/>
                </a:cubicBezTo>
                <a:cubicBezTo>
                  <a:pt x="7991681" y="12576"/>
                  <a:pt x="8002189" y="27524"/>
                  <a:pt x="8014447" y="38420"/>
                </a:cubicBezTo>
                <a:cubicBezTo>
                  <a:pt x="8083480" y="99781"/>
                  <a:pt x="8000710" y="37127"/>
                  <a:pt x="8091288" y="107576"/>
                </a:cubicBezTo>
                <a:cubicBezTo>
                  <a:pt x="8156871" y="158585"/>
                  <a:pt x="8074187" y="92705"/>
                  <a:pt x="8137392" y="130628"/>
                </a:cubicBezTo>
                <a:cubicBezTo>
                  <a:pt x="8295642" y="225579"/>
                  <a:pt x="8213886" y="201620"/>
                  <a:pt x="8298757" y="222837"/>
                </a:cubicBezTo>
                <a:cubicBezTo>
                  <a:pt x="8314251" y="238331"/>
                  <a:pt x="8359740" y="287214"/>
                  <a:pt x="8383281" y="299677"/>
                </a:cubicBezTo>
                <a:cubicBezTo>
                  <a:pt x="8412709" y="315256"/>
                  <a:pt x="8447784" y="319627"/>
                  <a:pt x="8475489" y="338097"/>
                </a:cubicBezTo>
                <a:cubicBezTo>
                  <a:pt x="8490857" y="348342"/>
                  <a:pt x="8505379" y="359989"/>
                  <a:pt x="8521594" y="368833"/>
                </a:cubicBezTo>
                <a:cubicBezTo>
                  <a:pt x="8553429" y="386197"/>
                  <a:pt x="8618059" y="399309"/>
                  <a:pt x="8644538" y="407253"/>
                </a:cubicBezTo>
                <a:cubicBezTo>
                  <a:pt x="8749462" y="438731"/>
                  <a:pt x="8676269" y="424069"/>
                  <a:pt x="8759799" y="437990"/>
                </a:cubicBezTo>
                <a:cubicBezTo>
                  <a:pt x="8814722" y="479183"/>
                  <a:pt x="8765464" y="450181"/>
                  <a:pt x="8852007" y="468726"/>
                </a:cubicBezTo>
                <a:cubicBezTo>
                  <a:pt x="8867847" y="472120"/>
                  <a:pt x="8882327" y="480451"/>
                  <a:pt x="8898111" y="484094"/>
                </a:cubicBezTo>
                <a:cubicBezTo>
                  <a:pt x="8915759" y="488167"/>
                  <a:pt x="8933970" y="489217"/>
                  <a:pt x="8951899" y="491778"/>
                </a:cubicBezTo>
                <a:cubicBezTo>
                  <a:pt x="9349117" y="647549"/>
                  <a:pt x="9218284" y="708208"/>
                  <a:pt x="9359153" y="63777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42DE7618-4101-49CB-959B-1C4CD10EF458}"/>
              </a:ext>
            </a:extLst>
          </p:cNvPr>
          <p:cNvSpPr txBox="1"/>
          <p:nvPr/>
        </p:nvSpPr>
        <p:spPr>
          <a:xfrm>
            <a:off x="162394" y="5661248"/>
            <a:ext cx="309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 = DANUBIUS</a:t>
            </a:r>
            <a:br>
              <a:rPr lang="en-US" sz="1000" dirty="0"/>
            </a:br>
            <a:r>
              <a:rPr lang="en-US" sz="1000" dirty="0"/>
              <a:t>IIC = International Initiative Committee</a:t>
            </a:r>
          </a:p>
          <a:p>
            <a:r>
              <a:rPr lang="en-US" sz="1000" dirty="0"/>
              <a:t>Min = Ministry</a:t>
            </a:r>
          </a:p>
          <a:p>
            <a:r>
              <a:rPr lang="en-US" sz="1000" dirty="0"/>
              <a:t>I&amp;W = Infrastructure and Water Management</a:t>
            </a:r>
          </a:p>
          <a:p>
            <a:r>
              <a:rPr lang="en-US" sz="1000" dirty="0"/>
              <a:t>R&amp;I = Research and Innovation</a:t>
            </a:r>
            <a:br>
              <a:rPr lang="en-US" sz="1000" dirty="0"/>
            </a:br>
            <a:r>
              <a:rPr lang="en-US" sz="1000" dirty="0" err="1"/>
              <a:t>LoS</a:t>
            </a:r>
            <a:r>
              <a:rPr lang="en-US" sz="1000" dirty="0"/>
              <a:t> = Letter of of Support</a:t>
            </a:r>
            <a:br>
              <a:rPr lang="en-US" sz="1000" dirty="0"/>
            </a:br>
            <a:r>
              <a:rPr lang="en-US" sz="1000" dirty="0"/>
              <a:t>BGR = Board of Governmental Representatives</a:t>
            </a:r>
            <a:endParaRPr lang="nl-NL" sz="1000" dirty="0"/>
          </a:p>
        </p:txBody>
      </p:sp>
      <p:pic>
        <p:nvPicPr>
          <p:cNvPr id="89" name="Picture 6">
            <a:extLst>
              <a:ext uri="{FF2B5EF4-FFF2-40B4-BE49-F238E27FC236}">
                <a16:creationId xmlns:a16="http://schemas.microsoft.com/office/drawing/2014/main" xmlns="" id="{A61FAF3B-EAA6-A6C8-7B85-31780B4C0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6120" y="163833"/>
            <a:ext cx="1167931" cy="116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71" grpId="0"/>
      <p:bldP spid="72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53F766-97BE-3894-F56F-C88F6DFA0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37D45095-9085-268A-2E99-3FD736372E56}"/>
              </a:ext>
            </a:extLst>
          </p:cNvPr>
          <p:cNvSpPr txBox="1">
            <a:spLocks/>
          </p:cNvSpPr>
          <p:nvPr/>
        </p:nvSpPr>
        <p:spPr>
          <a:xfrm>
            <a:off x="1559495" y="157901"/>
            <a:ext cx="8856985" cy="82282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3AEEF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RI Window of Opportunity for Ukraine?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AEEF"/>
              </a:solidFill>
              <a:effectLst/>
              <a:uLnTx/>
              <a:uFillTx/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89" name="Picture 6">
            <a:extLst>
              <a:ext uri="{FF2B5EF4-FFF2-40B4-BE49-F238E27FC236}">
                <a16:creationId xmlns:a16="http://schemas.microsoft.com/office/drawing/2014/main" xmlns="" id="{8720E445-F876-8C72-4E4D-ACDDA2E04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6120" y="163833"/>
            <a:ext cx="1167931" cy="1167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43644D-2974-B336-1CEA-CBAF7E56E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35" y="1196752"/>
            <a:ext cx="8388781" cy="6350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75A2A69-9F84-F793-37F0-C1BB45BB6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600" y="1988840"/>
            <a:ext cx="7982360" cy="47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2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reeform: Shape 64"/>
          <p:cNvSpPr>
            <a:spLocks noChangeAspect="1"/>
          </p:cNvSpPr>
          <p:nvPr/>
        </p:nvSpPr>
        <p:spPr bwMode="auto">
          <a:xfrm flipH="1">
            <a:off x="0" y="124430"/>
            <a:ext cx="12192001" cy="4241971"/>
          </a:xfrm>
          <a:custGeom>
            <a:avLst/>
            <a:gdLst>
              <a:gd name="connsiteX0" fmla="*/ 2384684 w 12192001"/>
              <a:gd name="connsiteY0" fmla="*/ 5 h 5955633"/>
              <a:gd name="connsiteX1" fmla="*/ 3553224 w 12192001"/>
              <a:gd name="connsiteY1" fmla="*/ 54950 h 5955633"/>
              <a:gd name="connsiteX2" fmla="*/ 9227280 w 12192001"/>
              <a:gd name="connsiteY2" fmla="*/ 219600 h 5955633"/>
              <a:gd name="connsiteX3" fmla="*/ 12192001 w 12192001"/>
              <a:gd name="connsiteY3" fmla="*/ 197274 h 5955633"/>
              <a:gd name="connsiteX4" fmla="*/ 12192001 w 12192001"/>
              <a:gd name="connsiteY4" fmla="*/ 409075 h 5955633"/>
              <a:gd name="connsiteX5" fmla="*/ 12192001 w 12192001"/>
              <a:gd name="connsiteY5" fmla="*/ 530759 h 5955633"/>
              <a:gd name="connsiteX6" fmla="*/ 12192001 w 12192001"/>
              <a:gd name="connsiteY6" fmla="*/ 5955633 h 5955633"/>
              <a:gd name="connsiteX7" fmla="*/ 2 w 12192001"/>
              <a:gd name="connsiteY7" fmla="*/ 5955633 h 5955633"/>
              <a:gd name="connsiteX8" fmla="*/ 2 w 12192001"/>
              <a:gd name="connsiteY8" fmla="*/ 530228 h 5955633"/>
              <a:gd name="connsiteX9" fmla="*/ 2 w 12192001"/>
              <a:gd name="connsiteY9" fmla="*/ 527968 h 5955633"/>
              <a:gd name="connsiteX10" fmla="*/ 0 w 12192001"/>
              <a:gd name="connsiteY10" fmla="*/ 527968 h 5955633"/>
              <a:gd name="connsiteX11" fmla="*/ 0 w 12192001"/>
              <a:gd name="connsiteY11" fmla="*/ 151228 h 5955633"/>
              <a:gd name="connsiteX12" fmla="*/ 92533 w 12192001"/>
              <a:gd name="connsiteY12" fmla="*/ 144252 h 5955633"/>
              <a:gd name="connsiteX13" fmla="*/ 2384684 w 12192001"/>
              <a:gd name="connsiteY13" fmla="*/ 5 h 595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5955633" extrusionOk="0">
                <a:moveTo>
                  <a:pt x="2384684" y="5"/>
                </a:moveTo>
                <a:cubicBezTo>
                  <a:pt x="2736486" y="-291"/>
                  <a:pt x="3114854" y="15270"/>
                  <a:pt x="3553224" y="54950"/>
                </a:cubicBezTo>
                <a:cubicBezTo>
                  <a:pt x="4952307" y="181926"/>
                  <a:pt x="5959057" y="463783"/>
                  <a:pt x="9227280" y="219600"/>
                </a:cubicBezTo>
                <a:cubicBezTo>
                  <a:pt x="10385779" y="131694"/>
                  <a:pt x="11385124" y="144252"/>
                  <a:pt x="12192001" y="197274"/>
                </a:cubicBezTo>
                <a:lnTo>
                  <a:pt x="12192001" y="409075"/>
                </a:lnTo>
                <a:lnTo>
                  <a:pt x="12192001" y="530759"/>
                </a:lnTo>
                <a:lnTo>
                  <a:pt x="12192001" y="5955633"/>
                </a:lnTo>
                <a:lnTo>
                  <a:pt x="2" y="5955633"/>
                </a:lnTo>
                <a:lnTo>
                  <a:pt x="2" y="530228"/>
                </a:lnTo>
                <a:lnTo>
                  <a:pt x="2" y="527968"/>
                </a:lnTo>
                <a:lnTo>
                  <a:pt x="0" y="527968"/>
                </a:lnTo>
                <a:lnTo>
                  <a:pt x="0" y="151228"/>
                </a:lnTo>
                <a:cubicBezTo>
                  <a:pt x="29610" y="148438"/>
                  <a:pt x="62921" y="147042"/>
                  <a:pt x="92533" y="144252"/>
                </a:cubicBezTo>
                <a:cubicBezTo>
                  <a:pt x="965340" y="78060"/>
                  <a:pt x="1610720" y="657"/>
                  <a:pt x="2384684" y="5"/>
                </a:cubicBezTo>
                <a:close/>
              </a:path>
            </a:pathLst>
          </a:custGeom>
          <a:solidFill>
            <a:srgbClr val="55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5"/>
          <p:cNvSpPr/>
          <p:nvPr/>
        </p:nvSpPr>
        <p:spPr bwMode="auto">
          <a:xfrm>
            <a:off x="1" y="680935"/>
            <a:ext cx="12192000" cy="398921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1562704918" name="Rettangolo 1562704917"/>
          <p:cNvSpPr/>
          <p:nvPr/>
        </p:nvSpPr>
        <p:spPr bwMode="auto">
          <a:xfrm>
            <a:off x="0" y="2815139"/>
            <a:ext cx="12201143" cy="4105684"/>
          </a:xfrm>
          <a:prstGeom prst="rect">
            <a:avLst/>
          </a:prstGeom>
          <a:solidFill>
            <a:schemeClr val="bg1"/>
          </a:solidFill>
          <a:ln w="12699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"/>
          <p:cNvSpPr txBox="1"/>
          <p:nvPr/>
        </p:nvSpPr>
        <p:spPr bwMode="auto">
          <a:xfrm>
            <a:off x="550217" y="2923518"/>
            <a:ext cx="5113735" cy="3686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GB" sz="2800" b="1" dirty="0">
                <a:solidFill>
                  <a:srgbClr val="00AEEF"/>
                </a:solidFill>
                <a:latin typeface="Century Gothic"/>
              </a:rPr>
              <a:t>Our Vision</a:t>
            </a:r>
            <a:r>
              <a:rPr lang="en-GB" sz="2800" b="1" dirty="0">
                <a:latin typeface="Century Gothic"/>
              </a:rPr>
              <a:t> </a:t>
            </a:r>
            <a:endParaRPr dirty="0"/>
          </a:p>
          <a:p>
            <a:pPr>
              <a:lnSpc>
                <a:spcPct val="120000"/>
              </a:lnSpc>
              <a:spcAft>
                <a:spcPts val="0"/>
              </a:spcAft>
              <a:defRPr/>
            </a:pPr>
            <a:r>
              <a:rPr lang="en-GB" sz="1400" dirty="0">
                <a:latin typeface="Century Gothic"/>
              </a:rPr>
              <a:t>Achieve </a:t>
            </a:r>
            <a:r>
              <a:rPr lang="en-GB" sz="1400" b="1" dirty="0">
                <a:solidFill>
                  <a:srgbClr val="00AEEF"/>
                </a:solidFill>
                <a:latin typeface="Century Gothic"/>
              </a:rPr>
              <a:t>healthy River-Sea Systems </a:t>
            </a:r>
            <a:r>
              <a:rPr lang="en-GB" sz="1400" dirty="0">
                <a:latin typeface="Century Gothic"/>
              </a:rPr>
              <a:t>and to advance</a:t>
            </a:r>
            <a:r>
              <a:rPr lang="en-GB" sz="1400" b="1" dirty="0">
                <a:latin typeface="Century Gothic"/>
              </a:rPr>
              <a:t> </a:t>
            </a:r>
            <a:r>
              <a:rPr lang="en-GB" sz="1400" dirty="0">
                <a:latin typeface="Century Gothic"/>
              </a:rPr>
              <a:t>their</a:t>
            </a:r>
            <a:r>
              <a:rPr lang="en-GB" sz="1400" b="1" dirty="0">
                <a:latin typeface="Century Gothic"/>
              </a:rPr>
              <a:t> </a:t>
            </a:r>
            <a:r>
              <a:rPr lang="en-GB" sz="1400" b="1" dirty="0">
                <a:solidFill>
                  <a:srgbClr val="00AEEF"/>
                </a:solidFill>
                <a:latin typeface="Century Gothic"/>
              </a:rPr>
              <a:t>sustainable use,</a:t>
            </a:r>
            <a:r>
              <a:rPr lang="en-GB" sz="1400" b="1" dirty="0">
                <a:latin typeface="Century Gothic"/>
              </a:rPr>
              <a:t> </a:t>
            </a:r>
            <a:r>
              <a:rPr lang="en-GB" sz="1400" dirty="0">
                <a:latin typeface="Century Gothic"/>
              </a:rPr>
              <a:t>in order to live within the planet’s ecological limits by 2050. </a:t>
            </a:r>
          </a:p>
          <a:p>
            <a:pPr>
              <a:lnSpc>
                <a:spcPct val="120000"/>
              </a:lnSpc>
              <a:spcAft>
                <a:spcPts val="0"/>
              </a:spcAft>
              <a:defRPr/>
            </a:pPr>
            <a:endParaRPr lang="en-GB" sz="2800" b="1" dirty="0">
              <a:solidFill>
                <a:srgbClr val="63C29D"/>
              </a:solidFill>
              <a:latin typeface="Century Gothic"/>
            </a:endParaRPr>
          </a:p>
          <a:p>
            <a:pPr>
              <a:lnSpc>
                <a:spcPct val="120000"/>
              </a:lnSpc>
              <a:defRPr/>
            </a:pPr>
            <a:r>
              <a:rPr lang="en-GB" sz="2800" b="1" dirty="0">
                <a:solidFill>
                  <a:srgbClr val="63C29D"/>
                </a:solidFill>
                <a:latin typeface="Century Gothic"/>
              </a:rPr>
              <a:t>Our Mission</a:t>
            </a:r>
            <a:endParaRPr lang="en-GB" sz="2800" dirty="0">
              <a:solidFill>
                <a:srgbClr val="63C29D"/>
              </a:solidFill>
              <a:latin typeface="Century Gothic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sz="1400" dirty="0">
                <a:solidFill>
                  <a:prstClr val="black"/>
                </a:solidFill>
                <a:latin typeface="Century Gothic"/>
              </a:rPr>
              <a:t>provide </a:t>
            </a:r>
            <a:r>
              <a:rPr lang="en-GB" sz="1400" b="1" dirty="0">
                <a:solidFill>
                  <a:srgbClr val="63C29D"/>
                </a:solidFill>
                <a:latin typeface="Century Gothic"/>
              </a:rPr>
              <a:t>state-of-the art research infrastructure 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from river source to sea;</a:t>
            </a:r>
            <a:r>
              <a:rPr lang="en-GB" sz="1400" b="1" dirty="0">
                <a:solidFill>
                  <a:srgbClr val="63C29D"/>
                </a:solidFill>
                <a:latin typeface="Century Gothic"/>
              </a:rPr>
              <a:t> </a:t>
            </a:r>
            <a:endParaRPr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sz="1400" dirty="0">
                <a:solidFill>
                  <a:prstClr val="black"/>
                </a:solidFill>
                <a:latin typeface="Century Gothic"/>
              </a:rPr>
              <a:t>facilitate </a:t>
            </a:r>
            <a:r>
              <a:rPr lang="en-GB" sz="1400" b="1" dirty="0">
                <a:solidFill>
                  <a:srgbClr val="63C29D"/>
                </a:solidFill>
                <a:latin typeface="Century Gothic"/>
              </a:rPr>
              <a:t>excellent interdisciplinary science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; </a:t>
            </a:r>
            <a:endParaRPr lang="en-GB" sz="1400" b="1" dirty="0">
              <a:solidFill>
                <a:srgbClr val="63C29D"/>
              </a:solidFill>
              <a:latin typeface="Century Gothic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sz="1400" dirty="0">
                <a:solidFill>
                  <a:prstClr val="black"/>
                </a:solidFill>
                <a:latin typeface="Century Gothic"/>
              </a:rPr>
              <a:t>offer</a:t>
            </a:r>
            <a:r>
              <a:rPr lang="en-GB" sz="14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GB" sz="1400" b="1" dirty="0">
                <a:solidFill>
                  <a:srgbClr val="63C29D"/>
                </a:solidFill>
                <a:latin typeface="Century Gothic"/>
              </a:rPr>
              <a:t>integrated knowledge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 to manage and protect River-Sea Systems. </a:t>
            </a:r>
            <a:endParaRPr lang="en-GB" sz="11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9" name="TextBox 1"/>
          <p:cNvSpPr txBox="1"/>
          <p:nvPr/>
        </p:nvSpPr>
        <p:spPr bwMode="auto">
          <a:xfrm>
            <a:off x="6528049" y="2899361"/>
            <a:ext cx="4536504" cy="36929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GB" sz="2800" b="1" dirty="0">
                <a:solidFill>
                  <a:prstClr val="black"/>
                </a:solidFill>
                <a:latin typeface="Century Gothic"/>
              </a:rPr>
              <a:t>Our Goals</a:t>
            </a:r>
            <a:endParaRPr lang="en-GB" sz="2800" dirty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entury Gothic"/>
              </a:rPr>
              <a:t>overcome the current fragmentation of science, knowledge, data &amp; management  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in rivers and seas by integrating  spatial, temporal, disciplinary and sectorial thinking;</a:t>
            </a:r>
            <a:r>
              <a:rPr lang="en-GB" dirty="0"/>
              <a:t/>
            </a:r>
            <a:br>
              <a:rPr lang="en-GB" dirty="0"/>
            </a:br>
            <a:endParaRPr lang="en-GB" sz="1400" dirty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entury Gothic"/>
              </a:rPr>
              <a:t>provide scientific solutions to environmental and societal risks 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from climate change;</a:t>
            </a:r>
            <a:endParaRPr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endParaRPr lang="en-GB" sz="1400" dirty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entury Gothic"/>
              </a:rPr>
              <a:t>resolve problems 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arising from human impacts on River-Sea Systems by using an </a:t>
            </a:r>
            <a:r>
              <a:rPr lang="en-GB" sz="1400" b="1" dirty="0">
                <a:solidFill>
                  <a:prstClr val="black"/>
                </a:solidFill>
                <a:latin typeface="Century Gothic"/>
              </a:rPr>
              <a:t>interdisciplinary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GB" sz="1400" b="1" dirty="0">
                <a:solidFill>
                  <a:prstClr val="black"/>
                </a:solidFill>
                <a:latin typeface="Century Gothic"/>
              </a:rPr>
              <a:t>perspective</a:t>
            </a:r>
            <a:r>
              <a:rPr lang="en-GB" sz="1400" dirty="0">
                <a:solidFill>
                  <a:prstClr val="black"/>
                </a:solidFill>
                <a:latin typeface="Century Gothic"/>
              </a:rPr>
              <a:t>, from source to sea.</a:t>
            </a:r>
            <a:endParaRPr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30647" y="0"/>
            <a:ext cx="2180419" cy="21804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6" descr="Water next to the ocean&#10;&#10;Description automatically generated">
            <a:extLst>
              <a:ext uri="{FF2B5EF4-FFF2-40B4-BE49-F238E27FC236}">
                <a16:creationId xmlns:a16="http://schemas.microsoft.com/office/drawing/2014/main" xmlns="" id="{225B9AA9-3B21-EE43-8956-4DD6926B437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25C494B-53A6-DA4B-B7DB-FC205C5E2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35" y="1380376"/>
            <a:ext cx="5171241" cy="9487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Interdisciplinary Science is needed:	</a:t>
            </a:r>
            <a:r>
              <a:rPr lang="en-US" sz="3400" dirty="0"/>
              <a:t>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A0A565-BF5B-AA43-979C-E610A47B74E0}"/>
              </a:ext>
            </a:extLst>
          </p:cNvPr>
          <p:cNvSpPr/>
          <p:nvPr/>
        </p:nvSpPr>
        <p:spPr>
          <a:xfrm>
            <a:off x="47328" y="2420888"/>
            <a:ext cx="5373229" cy="4393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5425" lvl="0" indent="-2143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Climate Change </a:t>
            </a:r>
            <a:r>
              <a:rPr lang="en-US" sz="2000" dirty="0">
                <a:latin typeface="+mn-lt"/>
                <a:cs typeface="+mn-cs"/>
              </a:rPr>
              <a:t>– felt through water</a:t>
            </a:r>
          </a:p>
          <a:p>
            <a:pPr marL="682625" lvl="1" indent="-2143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Extreme Events: Storms, floods and droughts</a:t>
            </a:r>
          </a:p>
          <a:p>
            <a:pPr marL="682625" lvl="1" indent="-2143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Climate change scenarios - worsening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Multiple pressures</a:t>
            </a:r>
          </a:p>
          <a:p>
            <a:pPr marL="258763" indent="-2270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Unfulfilled opportunity that require </a:t>
            </a:r>
            <a:r>
              <a:rPr lang="en-US" sz="2000" b="1" dirty="0">
                <a:latin typeface="+mn-lt"/>
                <a:cs typeface="+mn-cs"/>
              </a:rPr>
              <a:t>whole system understanding </a:t>
            </a:r>
            <a:r>
              <a:rPr lang="en-US" sz="2000" dirty="0">
                <a:latin typeface="+mn-lt"/>
                <a:cs typeface="+mn-cs"/>
              </a:rPr>
              <a:t>(Source- to-sink approach)</a:t>
            </a:r>
          </a:p>
          <a:p>
            <a:pPr marL="715963" lvl="1" indent="-2270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Net Zero  &amp; Green Recovery</a:t>
            </a:r>
          </a:p>
          <a:p>
            <a:pPr marL="715963" lvl="1" indent="-2270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Sediment Management and Biodiversity</a:t>
            </a:r>
          </a:p>
        </p:txBody>
      </p:sp>
      <p:pic>
        <p:nvPicPr>
          <p:cNvPr id="2" name="Picture 29">
            <a:extLst>
              <a:ext uri="{FF2B5EF4-FFF2-40B4-BE49-F238E27FC236}">
                <a16:creationId xmlns:a16="http://schemas.microsoft.com/office/drawing/2014/main" xmlns="" id="{2F0715E7-48A7-5B82-A81B-B5CDDE46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317802" y="6378195"/>
            <a:ext cx="611551" cy="435035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448FCEB6-5257-79B7-47CC-879DD3676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6120" y="163833"/>
            <a:ext cx="1167931" cy="116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04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306748" y="1628800"/>
            <a:ext cx="3885596" cy="3877397"/>
          </a:xfrm>
          <a:prstGeom prst="rect">
            <a:avLst/>
          </a:prstGeom>
        </p:spPr>
      </p:pic>
      <p:sp>
        <p:nvSpPr>
          <p:cNvPr id="13" name="Freeform: Shape 7"/>
          <p:cNvSpPr/>
          <p:nvPr/>
        </p:nvSpPr>
        <p:spPr bwMode="auto">
          <a:xfrm>
            <a:off x="8610568" y="-2"/>
            <a:ext cx="3414793" cy="6877818"/>
          </a:xfrm>
          <a:custGeom>
            <a:avLst/>
            <a:gdLst>
              <a:gd name="connsiteX0" fmla="*/ 6469 w 5695949"/>
              <a:gd name="connsiteY0" fmla="*/ 0 h 6858001"/>
              <a:gd name="connsiteX1" fmla="*/ 4572000 w 5695949"/>
              <a:gd name="connsiteY1" fmla="*/ 0 h 6858001"/>
              <a:gd name="connsiteX2" fmla="*/ 4572000 w 5695949"/>
              <a:gd name="connsiteY2" fmla="*/ 1 h 6858001"/>
              <a:gd name="connsiteX3" fmla="*/ 5695949 w 5695949"/>
              <a:gd name="connsiteY3" fmla="*/ 1 h 6858001"/>
              <a:gd name="connsiteX4" fmla="*/ 5695949 w 5695949"/>
              <a:gd name="connsiteY4" fmla="*/ 6858001 h 6858001"/>
              <a:gd name="connsiteX5" fmla="*/ 4572000 w 5695949"/>
              <a:gd name="connsiteY5" fmla="*/ 6858001 h 6858001"/>
              <a:gd name="connsiteX6" fmla="*/ 3829049 w 5695949"/>
              <a:gd name="connsiteY6" fmla="*/ 6858001 h 6858001"/>
              <a:gd name="connsiteX7" fmla="*/ 1879967 w 5695949"/>
              <a:gd name="connsiteY7" fmla="*/ 6858001 h 6858001"/>
              <a:gd name="connsiteX8" fmla="*/ 1711253 w 5695949"/>
              <a:gd name="connsiteY8" fmla="*/ 6609234 h 6858001"/>
              <a:gd name="connsiteX9" fmla="*/ 1096308 w 5695949"/>
              <a:gd name="connsiteY9" fmla="*/ 4551426 h 6858001"/>
              <a:gd name="connsiteX10" fmla="*/ 1063395 w 5695949"/>
              <a:gd name="connsiteY10" fmla="*/ 2853406 h 6858001"/>
              <a:gd name="connsiteX11" fmla="*/ 561530 w 5695949"/>
              <a:gd name="connsiteY11" fmla="*/ 1698823 h 6858001"/>
              <a:gd name="connsiteX12" fmla="*/ 50619 w 5695949"/>
              <a:gd name="connsiteY12" fmla="*/ 548788 h 6858001"/>
              <a:gd name="connsiteX13" fmla="*/ 1934 w 5695949"/>
              <a:gd name="connsiteY13" fmla="*/ 342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95949" h="6858001" extrusionOk="0">
                <a:moveTo>
                  <a:pt x="6469" y="0"/>
                </a:moveTo>
                <a:lnTo>
                  <a:pt x="4572000" y="0"/>
                </a:lnTo>
                <a:lnTo>
                  <a:pt x="4572000" y="1"/>
                </a:lnTo>
                <a:lnTo>
                  <a:pt x="5695949" y="1"/>
                </a:lnTo>
                <a:lnTo>
                  <a:pt x="5695949" y="6858001"/>
                </a:lnTo>
                <a:lnTo>
                  <a:pt x="4572000" y="6858001"/>
                </a:lnTo>
                <a:lnTo>
                  <a:pt x="3829049" y="6858001"/>
                </a:lnTo>
                <a:lnTo>
                  <a:pt x="1879967" y="6858001"/>
                </a:lnTo>
                <a:lnTo>
                  <a:pt x="1711253" y="6609234"/>
                </a:lnTo>
                <a:cubicBezTo>
                  <a:pt x="1338504" y="6010342"/>
                  <a:pt x="1114889" y="5287756"/>
                  <a:pt x="1096308" y="4551426"/>
                </a:cubicBezTo>
                <a:cubicBezTo>
                  <a:pt x="1081989" y="3983771"/>
                  <a:pt x="1180248" y="3405193"/>
                  <a:pt x="1063395" y="2853406"/>
                </a:cubicBezTo>
                <a:cubicBezTo>
                  <a:pt x="974435" y="2433301"/>
                  <a:pt x="766985" y="2061094"/>
                  <a:pt x="561530" y="1698823"/>
                </a:cubicBezTo>
                <a:cubicBezTo>
                  <a:pt x="356075" y="1336517"/>
                  <a:pt x="145992" y="967016"/>
                  <a:pt x="50619" y="548788"/>
                </a:cubicBezTo>
                <a:cubicBezTo>
                  <a:pt x="12198" y="380295"/>
                  <a:pt x="-6319" y="205236"/>
                  <a:pt x="1934" y="34298"/>
                </a:cubicBezTo>
                <a:close/>
              </a:path>
            </a:pathLst>
          </a:custGeom>
          <a:solidFill>
            <a:srgbClr val="55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: Shape 7"/>
          <p:cNvSpPr/>
          <p:nvPr/>
        </p:nvSpPr>
        <p:spPr bwMode="auto">
          <a:xfrm>
            <a:off x="8610567" y="0"/>
            <a:ext cx="4346528" cy="6877816"/>
          </a:xfrm>
          <a:custGeom>
            <a:avLst/>
            <a:gdLst>
              <a:gd name="connsiteX0" fmla="*/ 6469 w 5695949"/>
              <a:gd name="connsiteY0" fmla="*/ 0 h 6858001"/>
              <a:gd name="connsiteX1" fmla="*/ 4572000 w 5695949"/>
              <a:gd name="connsiteY1" fmla="*/ 0 h 6858001"/>
              <a:gd name="connsiteX2" fmla="*/ 4572000 w 5695949"/>
              <a:gd name="connsiteY2" fmla="*/ 1 h 6858001"/>
              <a:gd name="connsiteX3" fmla="*/ 5695949 w 5695949"/>
              <a:gd name="connsiteY3" fmla="*/ 1 h 6858001"/>
              <a:gd name="connsiteX4" fmla="*/ 5695949 w 5695949"/>
              <a:gd name="connsiteY4" fmla="*/ 6858001 h 6858001"/>
              <a:gd name="connsiteX5" fmla="*/ 4572000 w 5695949"/>
              <a:gd name="connsiteY5" fmla="*/ 6858001 h 6858001"/>
              <a:gd name="connsiteX6" fmla="*/ 3829049 w 5695949"/>
              <a:gd name="connsiteY6" fmla="*/ 6858001 h 6858001"/>
              <a:gd name="connsiteX7" fmla="*/ 1879967 w 5695949"/>
              <a:gd name="connsiteY7" fmla="*/ 6858001 h 6858001"/>
              <a:gd name="connsiteX8" fmla="*/ 1711253 w 5695949"/>
              <a:gd name="connsiteY8" fmla="*/ 6609234 h 6858001"/>
              <a:gd name="connsiteX9" fmla="*/ 1096308 w 5695949"/>
              <a:gd name="connsiteY9" fmla="*/ 4551426 h 6858001"/>
              <a:gd name="connsiteX10" fmla="*/ 1063395 w 5695949"/>
              <a:gd name="connsiteY10" fmla="*/ 2853406 h 6858001"/>
              <a:gd name="connsiteX11" fmla="*/ 561530 w 5695949"/>
              <a:gd name="connsiteY11" fmla="*/ 1698823 h 6858001"/>
              <a:gd name="connsiteX12" fmla="*/ 50619 w 5695949"/>
              <a:gd name="connsiteY12" fmla="*/ 548788 h 6858001"/>
              <a:gd name="connsiteX13" fmla="*/ 1934 w 5695949"/>
              <a:gd name="connsiteY13" fmla="*/ 342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95949" h="6858001" extrusionOk="0">
                <a:moveTo>
                  <a:pt x="6469" y="0"/>
                </a:moveTo>
                <a:lnTo>
                  <a:pt x="4572000" y="0"/>
                </a:lnTo>
                <a:lnTo>
                  <a:pt x="4572000" y="1"/>
                </a:lnTo>
                <a:lnTo>
                  <a:pt x="5695949" y="1"/>
                </a:lnTo>
                <a:lnTo>
                  <a:pt x="5695949" y="6858001"/>
                </a:lnTo>
                <a:lnTo>
                  <a:pt x="4572000" y="6858001"/>
                </a:lnTo>
                <a:lnTo>
                  <a:pt x="3829049" y="6858001"/>
                </a:lnTo>
                <a:lnTo>
                  <a:pt x="1879967" y="6858001"/>
                </a:lnTo>
                <a:lnTo>
                  <a:pt x="1711253" y="6609234"/>
                </a:lnTo>
                <a:cubicBezTo>
                  <a:pt x="1338504" y="6010342"/>
                  <a:pt x="1114889" y="5287756"/>
                  <a:pt x="1096308" y="4551426"/>
                </a:cubicBezTo>
                <a:cubicBezTo>
                  <a:pt x="1081989" y="3983771"/>
                  <a:pt x="1180248" y="3405193"/>
                  <a:pt x="1063395" y="2853406"/>
                </a:cubicBezTo>
                <a:cubicBezTo>
                  <a:pt x="974435" y="2433301"/>
                  <a:pt x="766985" y="2061094"/>
                  <a:pt x="561530" y="1698823"/>
                </a:cubicBezTo>
                <a:cubicBezTo>
                  <a:pt x="356075" y="1336517"/>
                  <a:pt x="145992" y="967016"/>
                  <a:pt x="50619" y="548788"/>
                </a:cubicBezTo>
                <a:cubicBezTo>
                  <a:pt x="12198" y="380295"/>
                  <a:pt x="-6319" y="205236"/>
                  <a:pt x="1934" y="34298"/>
                </a:cubicBezTo>
                <a:close/>
              </a:path>
            </a:pathLst>
          </a:custGeom>
          <a:blipFill>
            <a:blip r:embed="rId4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591841" y="803508"/>
            <a:ext cx="2600159" cy="307777"/>
          </a:xfrm>
          <a:prstGeom prst="rect">
            <a:avLst/>
          </a:prstGeom>
          <a:noFill/>
        </p:spPr>
        <p:txBody>
          <a:bodyPr wrap="square" lIns="90000" rtlCol="0" anchor="ctr">
            <a:spAutoFit/>
          </a:bodyPr>
          <a:lstStyle/>
          <a:p>
            <a:pPr algn="r">
              <a:defRPr/>
            </a:pPr>
            <a:r>
              <a:rPr lang="en-US" sz="1400" b="1">
                <a:solidFill>
                  <a:schemeClr val="bg1"/>
                </a:solidFill>
                <a:latin typeface="Calibri Light"/>
                <a:ea typeface="Source Sans Pro Light"/>
              </a:rPr>
              <a:t> Image: Flooding in </a:t>
            </a:r>
            <a:r>
              <a:rPr lang="en-US" sz="1400">
                <a:solidFill>
                  <a:schemeClr val="bg1"/>
                </a:solidFill>
                <a:latin typeface="Calibri Light"/>
                <a:ea typeface="Source Sans Pro Light"/>
              </a:rPr>
              <a:t>The Rhine</a:t>
            </a:r>
            <a:endParaRPr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6120" y="163833"/>
            <a:ext cx="1167931" cy="1167931"/>
          </a:xfrm>
          <a:prstGeom prst="rect">
            <a:avLst/>
          </a:prstGeom>
        </p:spPr>
      </p:pic>
      <p:sp>
        <p:nvSpPr>
          <p:cNvPr id="20" name="Title 50"/>
          <p:cNvSpPr txBox="1"/>
          <p:nvPr/>
        </p:nvSpPr>
        <p:spPr bwMode="auto">
          <a:xfrm>
            <a:off x="1450689" y="188640"/>
            <a:ext cx="6733543" cy="7530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accent1">
                    <a:lumMod val="50000"/>
                  </a:schemeClr>
                </a:solidFill>
                <a:latin typeface="Montserra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GB" sz="3200" b="1" noProof="0">
                <a:solidFill>
                  <a:srgbClr val="43AEEF"/>
                </a:solidFill>
                <a:latin typeface="Calibri"/>
                <a:cs typeface="Calibri"/>
              </a:rPr>
              <a:t>DANUBIUS-RI Research Areas and Priorities (updated SRIA to 2027)</a:t>
            </a:r>
          </a:p>
          <a:p>
            <a:pPr>
              <a:lnSpc>
                <a:spcPct val="100000"/>
              </a:lnSpc>
              <a:defRPr/>
            </a:pPr>
            <a:endParaRPr lang="en-GB" sz="3200" b="1" noProof="0" dirty="0">
              <a:solidFill>
                <a:srgbClr val="43AEEF"/>
              </a:solidFill>
              <a:latin typeface="Calibri"/>
              <a:cs typeface="Calibri"/>
            </a:endParaRPr>
          </a:p>
        </p:txBody>
      </p:sp>
      <p:pic>
        <p:nvPicPr>
          <p:cNvPr id="28" name="Picture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317802" y="6378195"/>
            <a:ext cx="611551" cy="435035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 bwMode="auto">
          <a:xfrm>
            <a:off x="231036" y="1844824"/>
            <a:ext cx="7229707" cy="4444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GB" sz="2800" b="1" noProof="0">
                <a:solidFill>
                  <a:srgbClr val="00AEEF"/>
                </a:solidFill>
                <a:latin typeface="Monserrat"/>
              </a:rPr>
              <a:t>Water and Sediment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b="1" noProof="0" dirty="0">
                <a:solidFill>
                  <a:srgbClr val="00AEEF"/>
                </a:solidFill>
                <a:latin typeface="Monserrat"/>
              </a:rPr>
              <a:t>RP1 Water Quantity; </a:t>
            </a:r>
            <a:endParaRPr lang="en-GB" noProof="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b="1" noProof="0" dirty="0">
                <a:solidFill>
                  <a:srgbClr val="00AEEF"/>
                </a:solidFill>
                <a:latin typeface="Monserrat"/>
              </a:rPr>
              <a:t>RP2 Sediment Balance; </a:t>
            </a:r>
            <a:endParaRPr lang="en-GB" noProof="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b="1" noProof="0" dirty="0">
                <a:solidFill>
                  <a:srgbClr val="00AEEF"/>
                </a:solidFill>
                <a:latin typeface="Monserrat"/>
              </a:rPr>
              <a:t>RP3 Nutrients and Pollutants; </a:t>
            </a:r>
            <a:endParaRPr lang="en-GB" noProof="0" dirty="0"/>
          </a:p>
          <a:p>
            <a:pPr>
              <a:lnSpc>
                <a:spcPct val="120000"/>
              </a:lnSpc>
              <a:defRPr/>
            </a:pPr>
            <a:r>
              <a:rPr lang="en-GB" sz="2800" b="1" noProof="0" dirty="0">
                <a:solidFill>
                  <a:srgbClr val="C00000"/>
                </a:solidFill>
                <a:latin typeface="Monserrat"/>
              </a:rPr>
              <a:t>Global Change &amp; Megatrends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b="1" noProof="0" dirty="0">
                <a:solidFill>
                  <a:srgbClr val="C00000"/>
                </a:solidFill>
                <a:latin typeface="Monserrat"/>
              </a:rPr>
              <a:t>RP4 Climate Change; </a:t>
            </a:r>
            <a:endParaRPr lang="en-GB" noProof="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b="1" noProof="0" dirty="0">
                <a:solidFill>
                  <a:srgbClr val="C00000"/>
                </a:solidFill>
                <a:latin typeface="Monserrat"/>
              </a:rPr>
              <a:t>RP5 Extreme Events; </a:t>
            </a:r>
          </a:p>
          <a:p>
            <a:pPr>
              <a:lnSpc>
                <a:spcPct val="120000"/>
              </a:lnSpc>
              <a:defRPr/>
            </a:pPr>
            <a:r>
              <a:rPr lang="en-GB" sz="2800" b="1" noProof="0" dirty="0">
                <a:solidFill>
                  <a:srgbClr val="63C29D"/>
                </a:solidFill>
                <a:latin typeface="Monserrat"/>
              </a:rPr>
              <a:t>Biodiversity and Ecosystem</a:t>
            </a:r>
            <a:r>
              <a:rPr lang="en-GB" sz="2400" b="1" noProof="0" dirty="0">
                <a:solidFill>
                  <a:srgbClr val="63C29D"/>
                </a:solidFill>
                <a:latin typeface="Monserrat"/>
              </a:rPr>
              <a:t>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b="1" noProof="0" dirty="0">
                <a:solidFill>
                  <a:srgbClr val="63C29D"/>
                </a:solidFill>
                <a:latin typeface="Monserrat"/>
              </a:rPr>
              <a:t>RP6 Protecting and Restoring Ecosystems and Biodiversity;</a:t>
            </a:r>
          </a:p>
          <a:p>
            <a:pPr>
              <a:lnSpc>
                <a:spcPct val="120000"/>
              </a:lnSpc>
              <a:defRPr/>
            </a:pPr>
            <a:r>
              <a:rPr lang="en-GB" sz="2800" b="1" noProof="0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Multiple Impacts on River- Sea Systems</a:t>
            </a:r>
            <a:r>
              <a:rPr lang="en-GB" sz="2400" noProof="0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 </a:t>
            </a:r>
            <a:endParaRPr lang="en-GB" noProof="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b="1" noProof="0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RP7 Digital Twin.</a:t>
            </a:r>
            <a:endParaRPr lang="en-GB" sz="2400" noProof="0" dirty="0">
              <a:solidFill>
                <a:schemeClr val="tx2">
                  <a:lumMod val="75000"/>
                </a:schemeClr>
              </a:solidFill>
              <a:latin typeface="Mon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F0E6D979-7DEF-42CB-AFC3-9DB4A1F0AF3C}"/>
              </a:ext>
            </a:extLst>
          </p:cNvPr>
          <p:cNvSpPr/>
          <p:nvPr/>
        </p:nvSpPr>
        <p:spPr>
          <a:xfrm>
            <a:off x="279768" y="1358969"/>
            <a:ext cx="1582870" cy="1551389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88900">
            <a:solidFill>
              <a:srgbClr val="55C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highlight>
                <a:srgbClr val="55C2B4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6C4A49-F746-429E-BF13-C567D9C255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4127" y="214193"/>
            <a:ext cx="6876172" cy="8080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43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Nodes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xmlns="" id="{54BF7EA9-842D-7B4C-FC1C-611F7F4077C2}"/>
              </a:ext>
            </a:extLst>
          </p:cNvPr>
          <p:cNvSpPr txBox="1">
            <a:spLocks/>
          </p:cNvSpPr>
          <p:nvPr/>
        </p:nvSpPr>
        <p:spPr>
          <a:xfrm>
            <a:off x="73065" y="2363316"/>
            <a:ext cx="2053992" cy="191693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(UK)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2D373528-29AD-A011-35DF-F905DD8B1BC9}"/>
              </a:ext>
            </a:extLst>
          </p:cNvPr>
          <p:cNvSpPr txBox="1">
            <a:spLocks/>
          </p:cNvSpPr>
          <p:nvPr/>
        </p:nvSpPr>
        <p:spPr>
          <a:xfrm>
            <a:off x="2272842" y="2363316"/>
            <a:ext cx="2258816" cy="191693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(Romania)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0357A1B4-167E-5649-65CE-C7EB06ED134E}"/>
              </a:ext>
            </a:extLst>
          </p:cNvPr>
          <p:cNvSpPr txBox="1">
            <a:spLocks/>
          </p:cNvSpPr>
          <p:nvPr/>
        </p:nvSpPr>
        <p:spPr>
          <a:xfrm>
            <a:off x="4761775" y="2363316"/>
            <a:ext cx="1854078" cy="191693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Modelling (Italy)</a:t>
            </a:r>
            <a:endParaRPr lang="ro-RO" sz="1600" dirty="0">
              <a:solidFill>
                <a:schemeClr val="tx1"/>
              </a:solidFill>
              <a:latin typeface="Calibri Light" panose="020F0502020204030204" pitchFamily="34" charset="0"/>
              <a:ea typeface="Source Sans Pro" panose="020B0503030403020204" pitchFamily="34" charset="0"/>
              <a:cs typeface="Calibri Light" panose="020F0502020204030204" pitchFamily="34" charset="0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A3E2A72A-A138-5644-7C05-619EBF1DA22D}"/>
              </a:ext>
            </a:extLst>
          </p:cNvPr>
          <p:cNvSpPr txBox="1">
            <a:spLocks/>
          </p:cNvSpPr>
          <p:nvPr/>
        </p:nvSpPr>
        <p:spPr>
          <a:xfrm>
            <a:off x="6950091" y="2363316"/>
            <a:ext cx="2068731" cy="191693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(Netherlands)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0B421FF-D32F-F789-B9C6-C5547A1EE613}"/>
              </a:ext>
            </a:extLst>
          </p:cNvPr>
          <p:cNvSpPr/>
          <p:nvPr/>
        </p:nvSpPr>
        <p:spPr>
          <a:xfrm>
            <a:off x="2585642" y="1358969"/>
            <a:ext cx="1582870" cy="1551389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88900">
            <a:solidFill>
              <a:srgbClr val="55C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highlight>
                <a:srgbClr val="55C2B4"/>
              </a:highlight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C22F1D08-E859-81BB-9724-3E6456471E8D}"/>
              </a:ext>
            </a:extLst>
          </p:cNvPr>
          <p:cNvSpPr/>
          <p:nvPr/>
        </p:nvSpPr>
        <p:spPr>
          <a:xfrm>
            <a:off x="4891516" y="1358969"/>
            <a:ext cx="1582870" cy="1551389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88900">
            <a:solidFill>
              <a:srgbClr val="55C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highlight>
                <a:srgbClr val="55C2B4"/>
              </a:highlight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B2FEACF-4F13-E712-9D48-15DBE92051ED}"/>
              </a:ext>
            </a:extLst>
          </p:cNvPr>
          <p:cNvSpPr/>
          <p:nvPr/>
        </p:nvSpPr>
        <p:spPr>
          <a:xfrm>
            <a:off x="7197390" y="1358969"/>
            <a:ext cx="1582870" cy="1551389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88900">
            <a:solidFill>
              <a:srgbClr val="55C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highlight>
                <a:srgbClr val="55C2B4"/>
              </a:highligh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0C9181E-DAE4-5570-192C-E1F1D87E1FC3}"/>
              </a:ext>
            </a:extLst>
          </p:cNvPr>
          <p:cNvSpPr txBox="1"/>
          <p:nvPr/>
        </p:nvSpPr>
        <p:spPr>
          <a:xfrm>
            <a:off x="172735" y="3717032"/>
            <a:ext cx="1960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entury Gothic"/>
              </a:rPr>
              <a:t>Real time observation tools and instruments, new sensors, satellites</a:t>
            </a:r>
            <a:r>
              <a:rPr lang="en-US" dirty="0">
                <a:latin typeface="+mj-lt"/>
              </a:rPr>
              <a:t>, automated data processing, quality control and visualization</a:t>
            </a:r>
            <a:endParaRPr lang="en-GB" dirty="0">
              <a:latin typeface="+mj-lt"/>
              <a:cs typeface="Century Gothic"/>
            </a:endParaRPr>
          </a:p>
          <a:p>
            <a:pPr algn="just"/>
            <a:endParaRPr lang="en-US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C76D85C-70A6-8D23-8152-94CCAC1E6C24}"/>
              </a:ext>
            </a:extLst>
          </p:cNvPr>
          <p:cNvSpPr txBox="1"/>
          <p:nvPr/>
        </p:nvSpPr>
        <p:spPr>
          <a:xfrm>
            <a:off x="2322146" y="3717032"/>
            <a:ext cx="2206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  <a:cs typeface="Century Gothic"/>
              </a:rPr>
              <a:t>Laboratories, instrumentation and highly innovative methodologies for samples analysis.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E6BE69EC-3535-3CE3-1875-23D7B40F1F86}"/>
              </a:ext>
            </a:extLst>
          </p:cNvPr>
          <p:cNvSpPr txBox="1"/>
          <p:nvPr/>
        </p:nvSpPr>
        <p:spPr>
          <a:xfrm>
            <a:off x="4817657" y="3717032"/>
            <a:ext cx="2002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entury Gothic"/>
              </a:rPr>
              <a:t>Development of new modelling tools in terms of new algorithm, data-models interaction, interfaces, link with socio-economic modelling.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3928810C-3B21-7377-7F31-04B35EF232A4}"/>
              </a:ext>
            </a:extLst>
          </p:cNvPr>
          <p:cNvSpPr txBox="1"/>
          <p:nvPr/>
        </p:nvSpPr>
        <p:spPr>
          <a:xfrm>
            <a:off x="6968399" y="3717032"/>
            <a:ext cx="2151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442913">
              <a:spcBef>
                <a:spcPct val="20000"/>
              </a:spcBef>
            </a:pPr>
            <a:r>
              <a:rPr lang="en-US" dirty="0">
                <a:latin typeface="+mj-lt"/>
                <a:cs typeface="Century Gothic"/>
              </a:rPr>
              <a:t>Interface between natural and social sciences developing methodologies and tools that will help to solve problems in highly complex dynamic RS systems</a:t>
            </a:r>
            <a:endParaRPr lang="en-US" dirty="0">
              <a:latin typeface="+mj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4C48507F-95C0-6397-B0E0-3C43679C08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10" y="65887"/>
            <a:ext cx="1238478" cy="1238478"/>
          </a:xfrm>
          <a:prstGeom prst="rect">
            <a:avLst/>
          </a:prstGeom>
        </p:spPr>
      </p:pic>
      <p:sp>
        <p:nvSpPr>
          <p:cNvPr id="3" name="Freeform: Shape 7">
            <a:extLst>
              <a:ext uri="{FF2B5EF4-FFF2-40B4-BE49-F238E27FC236}">
                <a16:creationId xmlns:a16="http://schemas.microsoft.com/office/drawing/2014/main" xmlns="" id="{7F1768DD-7440-3A44-3C41-6E78C01EBDCB}"/>
              </a:ext>
            </a:extLst>
          </p:cNvPr>
          <p:cNvSpPr/>
          <p:nvPr/>
        </p:nvSpPr>
        <p:spPr bwMode="auto">
          <a:xfrm>
            <a:off x="8610568" y="-2"/>
            <a:ext cx="3414793" cy="6877818"/>
          </a:xfrm>
          <a:custGeom>
            <a:avLst/>
            <a:gdLst>
              <a:gd name="connsiteX0" fmla="*/ 6469 w 5695949"/>
              <a:gd name="connsiteY0" fmla="*/ 0 h 6858001"/>
              <a:gd name="connsiteX1" fmla="*/ 4572000 w 5695949"/>
              <a:gd name="connsiteY1" fmla="*/ 0 h 6858001"/>
              <a:gd name="connsiteX2" fmla="*/ 4572000 w 5695949"/>
              <a:gd name="connsiteY2" fmla="*/ 1 h 6858001"/>
              <a:gd name="connsiteX3" fmla="*/ 5695949 w 5695949"/>
              <a:gd name="connsiteY3" fmla="*/ 1 h 6858001"/>
              <a:gd name="connsiteX4" fmla="*/ 5695949 w 5695949"/>
              <a:gd name="connsiteY4" fmla="*/ 6858001 h 6858001"/>
              <a:gd name="connsiteX5" fmla="*/ 4572000 w 5695949"/>
              <a:gd name="connsiteY5" fmla="*/ 6858001 h 6858001"/>
              <a:gd name="connsiteX6" fmla="*/ 3829049 w 5695949"/>
              <a:gd name="connsiteY6" fmla="*/ 6858001 h 6858001"/>
              <a:gd name="connsiteX7" fmla="*/ 1879967 w 5695949"/>
              <a:gd name="connsiteY7" fmla="*/ 6858001 h 6858001"/>
              <a:gd name="connsiteX8" fmla="*/ 1711253 w 5695949"/>
              <a:gd name="connsiteY8" fmla="*/ 6609234 h 6858001"/>
              <a:gd name="connsiteX9" fmla="*/ 1096308 w 5695949"/>
              <a:gd name="connsiteY9" fmla="*/ 4551426 h 6858001"/>
              <a:gd name="connsiteX10" fmla="*/ 1063395 w 5695949"/>
              <a:gd name="connsiteY10" fmla="*/ 2853406 h 6858001"/>
              <a:gd name="connsiteX11" fmla="*/ 561530 w 5695949"/>
              <a:gd name="connsiteY11" fmla="*/ 1698823 h 6858001"/>
              <a:gd name="connsiteX12" fmla="*/ 50619 w 5695949"/>
              <a:gd name="connsiteY12" fmla="*/ 548788 h 6858001"/>
              <a:gd name="connsiteX13" fmla="*/ 1934 w 5695949"/>
              <a:gd name="connsiteY13" fmla="*/ 342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95949" h="6858001" extrusionOk="0">
                <a:moveTo>
                  <a:pt x="6469" y="0"/>
                </a:moveTo>
                <a:lnTo>
                  <a:pt x="4572000" y="0"/>
                </a:lnTo>
                <a:lnTo>
                  <a:pt x="4572000" y="1"/>
                </a:lnTo>
                <a:lnTo>
                  <a:pt x="5695949" y="1"/>
                </a:lnTo>
                <a:lnTo>
                  <a:pt x="5695949" y="6858001"/>
                </a:lnTo>
                <a:lnTo>
                  <a:pt x="4572000" y="6858001"/>
                </a:lnTo>
                <a:lnTo>
                  <a:pt x="3829049" y="6858001"/>
                </a:lnTo>
                <a:lnTo>
                  <a:pt x="1879967" y="6858001"/>
                </a:lnTo>
                <a:lnTo>
                  <a:pt x="1711253" y="6609234"/>
                </a:lnTo>
                <a:cubicBezTo>
                  <a:pt x="1338504" y="6010342"/>
                  <a:pt x="1114889" y="5287756"/>
                  <a:pt x="1096308" y="4551426"/>
                </a:cubicBezTo>
                <a:cubicBezTo>
                  <a:pt x="1081989" y="3983771"/>
                  <a:pt x="1180248" y="3405193"/>
                  <a:pt x="1063395" y="2853406"/>
                </a:cubicBezTo>
                <a:cubicBezTo>
                  <a:pt x="974435" y="2433301"/>
                  <a:pt x="766985" y="2061094"/>
                  <a:pt x="561530" y="1698823"/>
                </a:cubicBezTo>
                <a:cubicBezTo>
                  <a:pt x="356075" y="1336517"/>
                  <a:pt x="145992" y="967016"/>
                  <a:pt x="50619" y="548788"/>
                </a:cubicBezTo>
                <a:cubicBezTo>
                  <a:pt x="12198" y="380295"/>
                  <a:pt x="-6319" y="205236"/>
                  <a:pt x="1934" y="34298"/>
                </a:cubicBezTo>
                <a:close/>
              </a:path>
            </a:pathLst>
          </a:custGeom>
          <a:solidFill>
            <a:srgbClr val="55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: Shape 7">
            <a:extLst>
              <a:ext uri="{FF2B5EF4-FFF2-40B4-BE49-F238E27FC236}">
                <a16:creationId xmlns:a16="http://schemas.microsoft.com/office/drawing/2014/main" xmlns="" id="{ED8FC683-AD49-AAB1-C224-D72C9D560C2C}"/>
              </a:ext>
            </a:extLst>
          </p:cNvPr>
          <p:cNvSpPr/>
          <p:nvPr/>
        </p:nvSpPr>
        <p:spPr bwMode="auto">
          <a:xfrm>
            <a:off x="8777207" y="-27384"/>
            <a:ext cx="3414793" cy="6877817"/>
          </a:xfrm>
          <a:custGeom>
            <a:avLst/>
            <a:gdLst>
              <a:gd name="connsiteX0" fmla="*/ 6469 w 5695949"/>
              <a:gd name="connsiteY0" fmla="*/ 0 h 6858001"/>
              <a:gd name="connsiteX1" fmla="*/ 4572000 w 5695949"/>
              <a:gd name="connsiteY1" fmla="*/ 0 h 6858001"/>
              <a:gd name="connsiteX2" fmla="*/ 4572000 w 5695949"/>
              <a:gd name="connsiteY2" fmla="*/ 1 h 6858001"/>
              <a:gd name="connsiteX3" fmla="*/ 5695949 w 5695949"/>
              <a:gd name="connsiteY3" fmla="*/ 1 h 6858001"/>
              <a:gd name="connsiteX4" fmla="*/ 5695949 w 5695949"/>
              <a:gd name="connsiteY4" fmla="*/ 6858001 h 6858001"/>
              <a:gd name="connsiteX5" fmla="*/ 4572000 w 5695949"/>
              <a:gd name="connsiteY5" fmla="*/ 6858001 h 6858001"/>
              <a:gd name="connsiteX6" fmla="*/ 3829049 w 5695949"/>
              <a:gd name="connsiteY6" fmla="*/ 6858001 h 6858001"/>
              <a:gd name="connsiteX7" fmla="*/ 1879967 w 5695949"/>
              <a:gd name="connsiteY7" fmla="*/ 6858001 h 6858001"/>
              <a:gd name="connsiteX8" fmla="*/ 1711253 w 5695949"/>
              <a:gd name="connsiteY8" fmla="*/ 6609234 h 6858001"/>
              <a:gd name="connsiteX9" fmla="*/ 1096308 w 5695949"/>
              <a:gd name="connsiteY9" fmla="*/ 4551426 h 6858001"/>
              <a:gd name="connsiteX10" fmla="*/ 1063395 w 5695949"/>
              <a:gd name="connsiteY10" fmla="*/ 2853406 h 6858001"/>
              <a:gd name="connsiteX11" fmla="*/ 561530 w 5695949"/>
              <a:gd name="connsiteY11" fmla="*/ 1698823 h 6858001"/>
              <a:gd name="connsiteX12" fmla="*/ 50619 w 5695949"/>
              <a:gd name="connsiteY12" fmla="*/ 548788 h 6858001"/>
              <a:gd name="connsiteX13" fmla="*/ 1934 w 5695949"/>
              <a:gd name="connsiteY13" fmla="*/ 342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95949" h="6858001" extrusionOk="0">
                <a:moveTo>
                  <a:pt x="6469" y="0"/>
                </a:moveTo>
                <a:lnTo>
                  <a:pt x="4572000" y="0"/>
                </a:lnTo>
                <a:lnTo>
                  <a:pt x="4572000" y="1"/>
                </a:lnTo>
                <a:lnTo>
                  <a:pt x="5695949" y="1"/>
                </a:lnTo>
                <a:lnTo>
                  <a:pt x="5695949" y="6858001"/>
                </a:lnTo>
                <a:lnTo>
                  <a:pt x="4572000" y="6858001"/>
                </a:lnTo>
                <a:lnTo>
                  <a:pt x="3829049" y="6858001"/>
                </a:lnTo>
                <a:lnTo>
                  <a:pt x="1879967" y="6858001"/>
                </a:lnTo>
                <a:lnTo>
                  <a:pt x="1711253" y="6609234"/>
                </a:lnTo>
                <a:cubicBezTo>
                  <a:pt x="1338504" y="6010342"/>
                  <a:pt x="1114889" y="5287756"/>
                  <a:pt x="1096308" y="4551426"/>
                </a:cubicBezTo>
                <a:cubicBezTo>
                  <a:pt x="1081989" y="3983771"/>
                  <a:pt x="1180248" y="3405193"/>
                  <a:pt x="1063395" y="2853406"/>
                </a:cubicBezTo>
                <a:cubicBezTo>
                  <a:pt x="974435" y="2433301"/>
                  <a:pt x="766985" y="2061094"/>
                  <a:pt x="561530" y="1698823"/>
                </a:cubicBezTo>
                <a:cubicBezTo>
                  <a:pt x="356075" y="1336517"/>
                  <a:pt x="145992" y="967016"/>
                  <a:pt x="50619" y="548788"/>
                </a:cubicBezTo>
                <a:cubicBezTo>
                  <a:pt x="12198" y="380295"/>
                  <a:pt x="-6319" y="205236"/>
                  <a:pt x="1934" y="34298"/>
                </a:cubicBezTo>
                <a:close/>
              </a:path>
            </a:pathLst>
          </a:custGeom>
          <a:blipFill>
            <a:blip r:embed="rId8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xmlns="" id="{34E740F8-C2B0-0C69-50B1-79538FE10A1E}"/>
              </a:ext>
            </a:extLst>
          </p:cNvPr>
          <p:cNvSpPr txBox="1"/>
          <p:nvPr/>
        </p:nvSpPr>
        <p:spPr bwMode="auto">
          <a:xfrm>
            <a:off x="9616521" y="6505599"/>
            <a:ext cx="2600159" cy="307777"/>
          </a:xfrm>
          <a:prstGeom prst="rect">
            <a:avLst/>
          </a:prstGeom>
          <a:noFill/>
        </p:spPr>
        <p:txBody>
          <a:bodyPr wrap="square" lIns="90000" rtlCol="0" anchor="ctr">
            <a:spAutoFit/>
          </a:bodyPr>
          <a:lstStyle/>
          <a:p>
            <a:pPr algn="r">
              <a:defRPr/>
            </a:pPr>
            <a:r>
              <a:rPr lang="en-US" sz="1400" dirty="0">
                <a:latin typeface="Calibri Light"/>
                <a:ea typeface="Source Sans Pro Light"/>
              </a:rPr>
              <a:t> Tay river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54725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50"/>
          <p:cNvSpPr txBox="1"/>
          <p:nvPr/>
        </p:nvSpPr>
        <p:spPr bwMode="auto">
          <a:xfrm>
            <a:off x="1450690" y="11645"/>
            <a:ext cx="6877558" cy="7530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accent1">
                    <a:lumMod val="50000"/>
                  </a:schemeClr>
                </a:solidFill>
                <a:latin typeface="Montserra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GB" sz="3600" b="1" noProof="0" dirty="0">
                <a:solidFill>
                  <a:srgbClr val="43AEEF"/>
                </a:solidFill>
                <a:latin typeface="Calibri"/>
                <a:cs typeface="Calibri"/>
              </a:rPr>
              <a:t>Entire DANUBIUS-RI architecture</a:t>
            </a:r>
            <a:br>
              <a:rPr lang="en-GB" sz="3600" b="1" noProof="0" dirty="0">
                <a:solidFill>
                  <a:srgbClr val="43AEEF"/>
                </a:solidFill>
                <a:latin typeface="Calibri"/>
                <a:cs typeface="Calibri"/>
              </a:rPr>
            </a:br>
            <a:r>
              <a:rPr lang="en-GB" sz="2400" b="1" noProof="0" dirty="0">
                <a:solidFill>
                  <a:srgbClr val="00B0F0"/>
                </a:solidFill>
                <a:latin typeface="Calibri"/>
                <a:cs typeface="Calibri"/>
              </a:rPr>
              <a:t>and </a:t>
            </a:r>
            <a:r>
              <a:rPr lang="en-GB" sz="2400" b="1" noProof="0" dirty="0">
                <a:solidFill>
                  <a:srgbClr val="C00000"/>
                </a:solidFill>
                <a:latin typeface="Calibri"/>
                <a:cs typeface="Calibri"/>
              </a:rPr>
              <a:t>Delta-ENIGMA</a:t>
            </a:r>
            <a:r>
              <a:rPr lang="en-GB" sz="2400" b="1" dirty="0">
                <a:solidFill>
                  <a:srgbClr val="00B0F0"/>
                </a:solidFill>
                <a:latin typeface="Calibri"/>
                <a:cs typeface="Calibri"/>
              </a:rPr>
              <a:t>:</a:t>
            </a:r>
            <a:r>
              <a:rPr lang="en-GB" sz="2400" b="1" noProof="0" dirty="0">
                <a:solidFill>
                  <a:srgbClr val="00B0F0"/>
                </a:solidFill>
                <a:latin typeface="Calibri"/>
                <a:cs typeface="Calibri"/>
              </a:rPr>
              <a:t> the </a:t>
            </a:r>
            <a:r>
              <a:rPr lang="en-GB" sz="2400" b="1" noProof="0" dirty="0">
                <a:solidFill>
                  <a:srgbClr val="C00000"/>
                </a:solidFill>
                <a:latin typeface="Calibri"/>
                <a:cs typeface="Calibri"/>
              </a:rPr>
              <a:t>DANUBIUS-NL </a:t>
            </a:r>
            <a:r>
              <a:rPr lang="en-GB" sz="2400" b="1" noProof="0" dirty="0">
                <a:solidFill>
                  <a:srgbClr val="00B0F0"/>
                </a:solidFill>
                <a:latin typeface="Calibri"/>
                <a:cs typeface="Calibri"/>
              </a:rPr>
              <a:t>contribution</a:t>
            </a:r>
          </a:p>
          <a:p>
            <a:pPr>
              <a:defRPr/>
            </a:pPr>
            <a:endParaRPr lang="en-GB" sz="3600" b="1" noProof="0" dirty="0">
              <a:solidFill>
                <a:srgbClr val="43AEEF"/>
              </a:solidFill>
              <a:latin typeface="Calibri"/>
              <a:cs typeface="Calibri"/>
            </a:endParaRPr>
          </a:p>
        </p:txBody>
      </p:sp>
      <p:grpSp>
        <p:nvGrpSpPr>
          <p:cNvPr id="9" name="Gruppo 8"/>
          <p:cNvGrpSpPr/>
          <p:nvPr/>
        </p:nvGrpSpPr>
        <p:grpSpPr bwMode="auto">
          <a:xfrm>
            <a:off x="9071544" y="228106"/>
            <a:ext cx="2569072" cy="2472546"/>
            <a:chOff x="611560" y="836712"/>
            <a:chExt cx="2160120" cy="2160120"/>
          </a:xfrm>
        </p:grpSpPr>
        <p:pic>
          <p:nvPicPr>
            <p:cNvPr id="10" name="Immagine 9" descr="observation_node.png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11560" y="836712"/>
              <a:ext cx="1080000" cy="1080000"/>
            </a:xfrm>
            <a:prstGeom prst="rect">
              <a:avLst/>
            </a:prstGeom>
          </p:spPr>
        </p:pic>
        <p:pic>
          <p:nvPicPr>
            <p:cNvPr id="11" name="Immagine 10" descr="observation_node.png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11560" y="1916832"/>
              <a:ext cx="1080000" cy="1080000"/>
            </a:xfrm>
            <a:prstGeom prst="rect">
              <a:avLst/>
            </a:prstGeom>
          </p:spPr>
        </p:pic>
        <p:pic>
          <p:nvPicPr>
            <p:cNvPr id="14" name="Immagine 13" descr="observation_node.png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691680" y="836712"/>
              <a:ext cx="1080000" cy="1080000"/>
            </a:xfrm>
            <a:prstGeom prst="rect">
              <a:avLst/>
            </a:prstGeom>
          </p:spPr>
        </p:pic>
        <p:pic>
          <p:nvPicPr>
            <p:cNvPr id="15" name="Immagine 14" descr="observation_node.png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691680" y="1916832"/>
              <a:ext cx="1080000" cy="1080000"/>
            </a:xfrm>
            <a:prstGeom prst="rect">
              <a:avLst/>
            </a:prstGeom>
          </p:spPr>
        </p:pic>
      </p:grpSp>
      <p:sp>
        <p:nvSpPr>
          <p:cNvPr id="16" name="Rettangolo 15"/>
          <p:cNvSpPr/>
          <p:nvPr/>
        </p:nvSpPr>
        <p:spPr bwMode="auto">
          <a:xfrm>
            <a:off x="5514275" y="1317381"/>
            <a:ext cx="225142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/>
              <a:t>4 Thematic Nodes</a:t>
            </a:r>
            <a:endParaRPr/>
          </a:p>
        </p:txBody>
      </p:sp>
      <p:sp>
        <p:nvSpPr>
          <p:cNvPr id="20" name="Rettangolo 19"/>
          <p:cNvSpPr/>
          <p:nvPr/>
        </p:nvSpPr>
        <p:spPr bwMode="auto">
          <a:xfrm>
            <a:off x="6145677" y="2816010"/>
            <a:ext cx="225142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dirty="0"/>
              <a:t>10 </a:t>
            </a:r>
            <a:r>
              <a:rPr lang="it-IT" dirty="0" err="1"/>
              <a:t>Supersites</a:t>
            </a:r>
            <a:endParaRPr lang="it-IT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6120" y="163833"/>
            <a:ext cx="1167931" cy="1167931"/>
          </a:xfrm>
          <a:prstGeom prst="rect">
            <a:avLst/>
          </a:prstGeom>
        </p:spPr>
      </p:pic>
      <p:sp>
        <p:nvSpPr>
          <p:cNvPr id="133" name="CasellaDiTesto 132"/>
          <p:cNvSpPr txBox="1"/>
          <p:nvPr/>
        </p:nvSpPr>
        <p:spPr bwMode="auto">
          <a:xfrm>
            <a:off x="5763205" y="6017800"/>
            <a:ext cx="6400377" cy="365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/>
              <a:buChar char="ü"/>
              <a:defRPr/>
            </a:pPr>
            <a:r>
              <a:rPr lang="en-US">
                <a:solidFill>
                  <a:srgbClr val="43AEEF"/>
                </a:solidFill>
              </a:rPr>
              <a:t>New Supersite offers from  IE, PT, RO, presented in Nov. 2023</a:t>
            </a:r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9" t="18246" r="7671" b="13479"/>
          <a:stretch/>
        </p:blipFill>
        <p:spPr bwMode="auto">
          <a:xfrm>
            <a:off x="6145677" y="3273210"/>
            <a:ext cx="6017905" cy="2598608"/>
          </a:xfrm>
          <a:prstGeom prst="rect">
            <a:avLst/>
          </a:prstGeom>
        </p:spPr>
      </p:pic>
      <p:grpSp>
        <p:nvGrpSpPr>
          <p:cNvPr id="1771379931" name="Gruppo 1771379930"/>
          <p:cNvGrpSpPr/>
          <p:nvPr/>
        </p:nvGrpSpPr>
        <p:grpSpPr bwMode="auto">
          <a:xfrm>
            <a:off x="104512" y="1694396"/>
            <a:ext cx="5992565" cy="4688053"/>
            <a:chOff x="0" y="0"/>
            <a:chExt cx="5992565" cy="4688053"/>
          </a:xfrm>
        </p:grpSpPr>
        <p:pic>
          <p:nvPicPr>
            <p:cNvPr id="134" name="Immagine 133" descr="Immagine che contiene mappa, testo, atlante&#10;&#10;Descrizione generata automaticamente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0" y="826866"/>
              <a:ext cx="5992565" cy="3861187"/>
            </a:xfrm>
            <a:prstGeom prst="rect">
              <a:avLst/>
            </a:prstGeom>
            <a:ln w="19049">
              <a:solidFill>
                <a:schemeClr val="bg1">
                  <a:lumMod val="50196"/>
                </a:schemeClr>
              </a:solidFill>
              <a:prstDash val="solid"/>
            </a:ln>
          </p:spPr>
        </p:pic>
        <p:sp>
          <p:nvSpPr>
            <p:cNvPr id="135" name="Ovale 134"/>
            <p:cNvSpPr/>
            <p:nvPr/>
          </p:nvSpPr>
          <p:spPr bwMode="auto">
            <a:xfrm>
              <a:off x="4494182" y="3098205"/>
              <a:ext cx="183184" cy="188618"/>
            </a:xfrm>
            <a:prstGeom prst="ellipse">
              <a:avLst/>
            </a:prstGeom>
            <a:solidFill>
              <a:srgbClr val="4472C4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6" name="Ovale 135"/>
            <p:cNvSpPr/>
            <p:nvPr/>
          </p:nvSpPr>
          <p:spPr bwMode="auto">
            <a:xfrm>
              <a:off x="2002844" y="2073003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7" name="Ovale 136"/>
            <p:cNvSpPr/>
            <p:nvPr/>
          </p:nvSpPr>
          <p:spPr bwMode="auto">
            <a:xfrm>
              <a:off x="811795" y="2073003"/>
              <a:ext cx="183184" cy="188618"/>
            </a:xfrm>
            <a:prstGeom prst="ellipse">
              <a:avLst/>
            </a:prstGeom>
            <a:solidFill>
              <a:srgbClr val="5C2984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8" name="Ovale 137"/>
            <p:cNvSpPr/>
            <p:nvPr/>
          </p:nvSpPr>
          <p:spPr bwMode="auto">
            <a:xfrm>
              <a:off x="1662337" y="3685244"/>
              <a:ext cx="183184" cy="188618"/>
            </a:xfrm>
            <a:prstGeom prst="ellipse">
              <a:avLst/>
            </a:prstGeom>
            <a:solidFill>
              <a:schemeClr val="accent4">
                <a:alpha val="6705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9" name="Ovale 138"/>
            <p:cNvSpPr/>
            <p:nvPr/>
          </p:nvSpPr>
          <p:spPr bwMode="auto">
            <a:xfrm>
              <a:off x="3877092" y="3071235"/>
              <a:ext cx="183184" cy="188618"/>
            </a:xfrm>
            <a:prstGeom prst="ellipse">
              <a:avLst/>
            </a:prstGeom>
            <a:solidFill>
              <a:schemeClr val="accent2">
                <a:lumMod val="75000"/>
                <a:alpha val="6705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" name="Ovale 139"/>
            <p:cNvSpPr/>
            <p:nvPr/>
          </p:nvSpPr>
          <p:spPr bwMode="auto">
            <a:xfrm>
              <a:off x="4364786" y="3098205"/>
              <a:ext cx="183184" cy="188618"/>
            </a:xfrm>
            <a:prstGeom prst="ellipse">
              <a:avLst/>
            </a:prstGeom>
            <a:solidFill>
              <a:srgbClr val="760606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" name="Ovale 141"/>
            <p:cNvSpPr/>
            <p:nvPr/>
          </p:nvSpPr>
          <p:spPr bwMode="auto">
            <a:xfrm>
              <a:off x="1296993" y="1525575"/>
              <a:ext cx="183184" cy="188618"/>
            </a:xfrm>
            <a:prstGeom prst="ellipse">
              <a:avLst/>
            </a:prstGeom>
            <a:solidFill>
              <a:srgbClr val="4472C4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" name="Ovale 142"/>
            <p:cNvSpPr/>
            <p:nvPr/>
          </p:nvSpPr>
          <p:spPr bwMode="auto">
            <a:xfrm>
              <a:off x="2616560" y="3295885"/>
              <a:ext cx="183184" cy="188618"/>
            </a:xfrm>
            <a:prstGeom prst="ellipse">
              <a:avLst/>
            </a:prstGeom>
            <a:solidFill>
              <a:srgbClr val="4472C4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4" name="Ovale 143"/>
            <p:cNvSpPr/>
            <p:nvPr/>
          </p:nvSpPr>
          <p:spPr bwMode="auto">
            <a:xfrm>
              <a:off x="2683687" y="3259853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5" name="Ovale 144"/>
            <p:cNvSpPr/>
            <p:nvPr/>
          </p:nvSpPr>
          <p:spPr bwMode="auto">
            <a:xfrm>
              <a:off x="475594" y="4279773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6" name="Ovale 145"/>
            <p:cNvSpPr/>
            <p:nvPr/>
          </p:nvSpPr>
          <p:spPr bwMode="auto">
            <a:xfrm>
              <a:off x="1593275" y="3765856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7" name="Ovale 146"/>
            <p:cNvSpPr/>
            <p:nvPr/>
          </p:nvSpPr>
          <p:spPr bwMode="auto">
            <a:xfrm>
              <a:off x="4425738" y="3165544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8" name="Ovale 147"/>
            <p:cNvSpPr/>
            <p:nvPr/>
          </p:nvSpPr>
          <p:spPr bwMode="auto">
            <a:xfrm>
              <a:off x="3994039" y="3673122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9" name="Ovale 148"/>
            <p:cNvSpPr/>
            <p:nvPr/>
          </p:nvSpPr>
          <p:spPr bwMode="auto">
            <a:xfrm>
              <a:off x="1361691" y="1526403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0" name="Ovale 149"/>
            <p:cNvSpPr/>
            <p:nvPr/>
          </p:nvSpPr>
          <p:spPr bwMode="auto">
            <a:xfrm>
              <a:off x="1598042" y="2261621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51" name="Immagine 150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4792637" y="877195"/>
              <a:ext cx="1160789" cy="1702914"/>
            </a:xfrm>
            <a:prstGeom prst="rect">
              <a:avLst/>
            </a:prstGeom>
          </p:spPr>
        </p:pic>
        <p:sp>
          <p:nvSpPr>
            <p:cNvPr id="152" name="Rettangolo 151"/>
            <p:cNvSpPr/>
            <p:nvPr/>
          </p:nvSpPr>
          <p:spPr bwMode="auto">
            <a:xfrm>
              <a:off x="0" y="0"/>
              <a:ext cx="3369734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it-IT"/>
                <a:t>All Components</a:t>
              </a:r>
              <a:endParaRPr/>
            </a:p>
          </p:txBody>
        </p:sp>
        <p:sp>
          <p:nvSpPr>
            <p:cNvPr id="153" name="Ovale 152"/>
            <p:cNvSpPr/>
            <p:nvPr/>
          </p:nvSpPr>
          <p:spPr bwMode="auto">
            <a:xfrm>
              <a:off x="2827440" y="2450239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" name="Ovale 153"/>
            <p:cNvSpPr/>
            <p:nvPr/>
          </p:nvSpPr>
          <p:spPr bwMode="auto">
            <a:xfrm>
              <a:off x="1895004" y="2147216"/>
              <a:ext cx="183184" cy="188618"/>
            </a:xfrm>
            <a:prstGeom prst="ellipse">
              <a:avLst/>
            </a:prstGeom>
            <a:solidFill>
              <a:srgbClr val="4472C4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" name="Ovale 152">
              <a:extLst>
                <a:ext uri="{FF2B5EF4-FFF2-40B4-BE49-F238E27FC236}">
                  <a16:creationId xmlns:a16="http://schemas.microsoft.com/office/drawing/2014/main" xmlns="" id="{48EFAC20-07E1-3BF2-7624-D535A280EEDA}"/>
                </a:ext>
              </a:extLst>
            </p:cNvPr>
            <p:cNvSpPr/>
            <p:nvPr/>
          </p:nvSpPr>
          <p:spPr bwMode="auto">
            <a:xfrm>
              <a:off x="2827440" y="2819905"/>
              <a:ext cx="183184" cy="188618"/>
            </a:xfrm>
            <a:prstGeom prst="ellipse">
              <a:avLst/>
            </a:prstGeom>
            <a:solidFill>
              <a:srgbClr val="0394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1223304-CBD5-A618-6ECF-9FB6DF3EB040}"/>
              </a:ext>
            </a:extLst>
          </p:cNvPr>
          <p:cNvGrpSpPr/>
          <p:nvPr/>
        </p:nvGrpSpPr>
        <p:grpSpPr>
          <a:xfrm>
            <a:off x="1919536" y="1412776"/>
            <a:ext cx="9793088" cy="2850584"/>
            <a:chOff x="1919536" y="1412776"/>
            <a:chExt cx="9793088" cy="285058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D5F1C307-E570-4913-4D3C-2AB4C4DEC972}"/>
                </a:ext>
              </a:extLst>
            </p:cNvPr>
            <p:cNvGrpSpPr/>
            <p:nvPr/>
          </p:nvGrpSpPr>
          <p:grpSpPr>
            <a:xfrm>
              <a:off x="6145677" y="1412776"/>
              <a:ext cx="5566947" cy="2807645"/>
              <a:chOff x="6145677" y="1412776"/>
              <a:chExt cx="5566947" cy="280764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3D9C41E2-84F0-665E-3DE8-93208FB26E77}"/>
                  </a:ext>
                </a:extLst>
              </p:cNvPr>
              <p:cNvSpPr/>
              <p:nvPr/>
            </p:nvSpPr>
            <p:spPr>
              <a:xfrm>
                <a:off x="6145677" y="3956017"/>
                <a:ext cx="1762096" cy="26440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34825640-ED9F-7AA4-2E58-332DFCFE2AFC}"/>
                  </a:ext>
                </a:extLst>
              </p:cNvPr>
              <p:cNvSpPr/>
              <p:nvPr/>
            </p:nvSpPr>
            <p:spPr bwMode="auto">
              <a:xfrm>
                <a:off x="10200456" y="1412776"/>
                <a:ext cx="1512168" cy="140323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BA6A373-D24A-9EEA-3AFF-4EE65F669E49}"/>
                  </a:ext>
                </a:extLst>
              </p:cNvPr>
              <p:cNvSpPr txBox="1"/>
              <p:nvPr/>
            </p:nvSpPr>
            <p:spPr>
              <a:xfrm>
                <a:off x="8760296" y="3430741"/>
                <a:ext cx="174897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</a:rPr>
                  <a:t>DANUBIUS-NL / </a:t>
                </a:r>
                <a:br>
                  <a:rPr lang="en-GB" b="1" dirty="0">
                    <a:solidFill>
                      <a:srgbClr val="C00000"/>
                    </a:solidFill>
                  </a:rPr>
                </a:br>
                <a:r>
                  <a:rPr lang="en-GB" b="1" dirty="0">
                    <a:solidFill>
                      <a:srgbClr val="C00000"/>
                    </a:solidFill>
                  </a:rPr>
                  <a:t>Delta-ENIGMA</a:t>
                </a:r>
                <a:endParaRPr lang="nl-NL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EA7F9CD0-A782-EAB6-229E-197A7C550CF3}"/>
                  </a:ext>
                </a:extLst>
              </p:cNvPr>
              <p:cNvCxnSpPr>
                <a:cxnSpLocks/>
                <a:stCxn id="8" idx="0"/>
                <a:endCxn id="7" idx="2"/>
              </p:cNvCxnSpPr>
              <p:nvPr/>
            </p:nvCxnSpPr>
            <p:spPr>
              <a:xfrm flipV="1">
                <a:off x="9634781" y="2816010"/>
                <a:ext cx="1321759" cy="614731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860A842B-7A23-AD63-FA6F-DD739861322F}"/>
                  </a:ext>
                </a:extLst>
              </p:cNvPr>
              <p:cNvCxnSpPr>
                <a:cxnSpLocks/>
                <a:stCxn id="6" idx="3"/>
                <a:endCxn id="8" idx="1"/>
              </p:cNvCxnSpPr>
              <p:nvPr/>
            </p:nvCxnSpPr>
            <p:spPr bwMode="auto">
              <a:xfrm flipV="1">
                <a:off x="7907773" y="3753907"/>
                <a:ext cx="852523" cy="334312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61FE2350-43A3-FC0F-D412-C8099BAE96D6}"/>
                </a:ext>
              </a:extLst>
            </p:cNvPr>
            <p:cNvSpPr/>
            <p:nvPr/>
          </p:nvSpPr>
          <p:spPr bwMode="auto">
            <a:xfrm>
              <a:off x="1919536" y="3742761"/>
              <a:ext cx="518165" cy="52059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3336872-1409-91CB-CA0A-F9A3835D3ACE}"/>
                </a:ext>
              </a:extLst>
            </p:cNvPr>
            <p:cNvCxnSpPr>
              <a:cxnSpLocks/>
              <a:stCxn id="28" idx="0"/>
              <a:endCxn id="8" idx="1"/>
            </p:cNvCxnSpPr>
            <p:nvPr/>
          </p:nvCxnSpPr>
          <p:spPr bwMode="auto">
            <a:xfrm>
              <a:off x="2178619" y="3742761"/>
              <a:ext cx="6581677" cy="1114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1499EFC02224E90924CAC32C898CA" ma:contentTypeVersion="13" ma:contentTypeDescription="Create a new document." ma:contentTypeScope="" ma:versionID="ac0922202c02cacd758cbb9863add5d1">
  <xsd:schema xmlns:xsd="http://www.w3.org/2001/XMLSchema" xmlns:xs="http://www.w3.org/2001/XMLSchema" xmlns:p="http://schemas.microsoft.com/office/2006/metadata/properties" xmlns:ns2="470df7f8-168a-4e3a-ad77-5d9f43e338b3" xmlns:ns3="f7066c1e-3712-430b-9389-33301a3d7499" targetNamespace="http://schemas.microsoft.com/office/2006/metadata/properties" ma:root="true" ma:fieldsID="7cd7795aaa27f1e4403047cd5b5c38ea" ns2:_="" ns3:_="">
    <xsd:import namespace="470df7f8-168a-4e3a-ad77-5d9f43e338b3"/>
    <xsd:import namespace="f7066c1e-3712-430b-9389-33301a3d74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df7f8-168a-4e3a-ad77-5d9f43e33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066c1e-3712-430b-9389-33301a3d749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d5fdcc1-2bbd-4df4-814c-7277c53bbd5b}" ma:internalName="TaxCatchAll" ma:showField="CatchAllData" ma:web="f7066c1e-3712-430b-9389-33301a3d74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0df7f8-168a-4e3a-ad77-5d9f43e338b3">
      <Terms xmlns="http://schemas.microsoft.com/office/infopath/2007/PartnerControls"/>
    </lcf76f155ced4ddcb4097134ff3c332f>
    <TaxCatchAll xmlns="f7066c1e-3712-430b-9389-33301a3d7499" xsi:nil="true"/>
  </documentManagement>
</p:properties>
</file>

<file path=customXml/itemProps1.xml><?xml version="1.0" encoding="utf-8"?>
<ds:datastoreItem xmlns:ds="http://schemas.openxmlformats.org/officeDocument/2006/customXml" ds:itemID="{C7002B79-950B-4A77-8ECF-82C788766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0df7f8-168a-4e3a-ad77-5d9f43e338b3"/>
    <ds:schemaRef ds:uri="f7066c1e-3712-430b-9389-33301a3d74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8C6C07-2B12-4D67-809B-FE978922B5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67E808-9E29-4C64-862F-1D38770DF52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f7066c1e-3712-430b-9389-33301a3d7499"/>
    <ds:schemaRef ds:uri="470df7f8-168a-4e3a-ad77-5d9f43e338b3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15f3fe0e-d712-4981-bc7c-fe949af215bb}" enabled="0" method="" siteId="{15f3fe0e-d712-4981-bc7c-fe949af215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602</Words>
  <Application>Microsoft Office PowerPoint</Application>
  <DocSecurity>0</DocSecurity>
  <PresentationFormat>Широкоэкранный</PresentationFormat>
  <Paragraphs>153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Arial</vt:lpstr>
      <vt:lpstr>Avenir</vt:lpstr>
      <vt:lpstr>Calibri</vt:lpstr>
      <vt:lpstr>Calibri Light</vt:lpstr>
      <vt:lpstr>Century Gothic</vt:lpstr>
      <vt:lpstr>Corbel</vt:lpstr>
      <vt:lpstr>Monserrat</vt:lpstr>
      <vt:lpstr>Montserrat</vt:lpstr>
      <vt:lpstr>Segoe UI Light</vt:lpstr>
      <vt:lpstr>Source Sans Pro</vt:lpstr>
      <vt:lpstr>Source Sans Pro Light</vt:lpstr>
      <vt:lpstr>Wingdings</vt:lpstr>
      <vt:lpstr>Tema di Office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Interdisciplinary Science is needed:  </vt:lpstr>
      <vt:lpstr>Презентация PowerPoint</vt:lpstr>
      <vt:lpstr>4 Nodes</vt:lpstr>
      <vt:lpstr>Презентация PowerPoint</vt:lpstr>
      <vt:lpstr>Презентация PowerPoint</vt:lpstr>
      <vt:lpstr>Презентация PowerPoint</vt:lpstr>
      <vt:lpstr>Презентация PowerPoint</vt:lpstr>
      <vt:lpstr>LandSeaLot Land-Sea interface:  Let’s observe together!</vt:lpstr>
      <vt:lpstr>Презентация PowerPoint</vt:lpstr>
      <vt:lpstr>Project objective</vt:lpstr>
      <vt:lpstr>LandSeaLot Integration Labs (LILs)</vt:lpstr>
      <vt:lpstr>Презентация PowerPoint</vt:lpstr>
      <vt:lpstr> Thank you!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DI SCIENZE MARINE Consiglio Nazionale delle Ricerche</dc:title>
  <dc:subject/>
  <dc:creator>LAURA GIORDANO</dc:creator>
  <cp:keywords/>
  <dc:description/>
  <cp:lastModifiedBy>Пользователь</cp:lastModifiedBy>
  <cp:revision>57</cp:revision>
  <dcterms:created xsi:type="dcterms:W3CDTF">2023-12-14T15:14:16Z</dcterms:created>
  <dcterms:modified xsi:type="dcterms:W3CDTF">2025-10-27T09:50:28Z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0x0101002391499EFC02224E90924CAC32C898CA</vt:lpwstr>
  </property>
  <property fmtid="{D5CDD505-2E9C-101B-9397-08002B2CF9AE}" pid="3" name="MediaServiceImageTags">
    <vt:lpwstr/>
  </property>
</Properties>
</file>