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media/image27.svg" ContentType="image/svg"/>
  <Override PartName="/ppt/charts/chart1.xml" ContentType="application/vnd.openxmlformats-officedocument.drawingml.chart+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32"/>
  </p:notesMasterIdLst>
  <p:sldIdLst>
    <p:sldId id="302" r:id="rId2"/>
    <p:sldId id="312" r:id="rId3"/>
    <p:sldId id="326" r:id="rId4"/>
    <p:sldId id="327" r:id="rId5"/>
    <p:sldId id="360" r:id="rId6"/>
    <p:sldId id="367" r:id="rId7"/>
    <p:sldId id="361" r:id="rId8"/>
    <p:sldId id="259" r:id="rId9"/>
    <p:sldId id="260" r:id="rId10"/>
    <p:sldId id="362" r:id="rId11"/>
    <p:sldId id="363" r:id="rId12"/>
    <p:sldId id="364" r:id="rId13"/>
    <p:sldId id="365" r:id="rId14"/>
    <p:sldId id="366" r:id="rId15"/>
    <p:sldId id="368" r:id="rId16"/>
    <p:sldId id="374" r:id="rId17"/>
    <p:sldId id="373" r:id="rId18"/>
    <p:sldId id="372" r:id="rId19"/>
    <p:sldId id="376" r:id="rId20"/>
    <p:sldId id="384" r:id="rId21"/>
    <p:sldId id="318" r:id="rId22"/>
    <p:sldId id="371" r:id="rId23"/>
    <p:sldId id="375" r:id="rId24"/>
    <p:sldId id="378" r:id="rId25"/>
    <p:sldId id="379" r:id="rId26"/>
    <p:sldId id="381" r:id="rId27"/>
    <p:sldId id="382" r:id="rId28"/>
    <p:sldId id="377" r:id="rId29"/>
    <p:sldId id="383" r:id="rId30"/>
    <p:sldId id="299"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3" pos="7372" userDrawn="1">
          <p15:clr>
            <a:srgbClr val="A4A3A4"/>
          </p15:clr>
        </p15:guide>
        <p15:guide id="4" orient="horz"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43" autoAdjust="0"/>
    <p:restoredTop sz="94694" autoAdjust="0"/>
  </p:normalViewPr>
  <p:slideViewPr>
    <p:cSldViewPr snapToGrid="0" showGuides="1">
      <p:cViewPr varScale="1">
        <p:scale>
          <a:sx n="70" d="100"/>
          <a:sy n="70" d="100"/>
        </p:scale>
        <p:origin x="632" y="84"/>
      </p:cViewPr>
      <p:guideLst>
        <p:guide pos="7372"/>
        <p:guide orient="horz" pos="2160"/>
      </p:guideLst>
    </p:cSldViewPr>
  </p:slideViewPr>
  <p:outlineViewPr>
    <p:cViewPr>
      <p:scale>
        <a:sx n="33" d="100"/>
        <a:sy n="33" d="100"/>
      </p:scale>
      <p:origin x="0" y="-49395"/>
    </p:cViewPr>
  </p:outlin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m.goeritz\Desktop\CRIS-Projekt\Umfrage\Evaluierungsumfrage\Ergebnisse\Auswertung.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a:lstStyle/>
          <a:p>
            <a:pPr>
              <a:defRPr lang="de-DE" sz="1400" b="0" strike="noStrike" spc="-1">
                <a:solidFill>
                  <a:srgbClr val="000000"/>
                </a:solidFill>
                <a:latin typeface="Arial"/>
                <a:ea typeface="Arial"/>
              </a:defRPr>
            </a:pPr>
            <a:r>
              <a:rPr lang="de-DE" sz="1400" b="1" strike="noStrike" spc="-1" dirty="0">
                <a:solidFill>
                  <a:srgbClr val="000000"/>
                </a:solidFill>
                <a:latin typeface="Arial"/>
                <a:ea typeface="Arial"/>
              </a:rPr>
              <a:t>Mean </a:t>
            </a:r>
            <a:r>
              <a:rPr lang="de-DE" sz="1400" b="1" strike="noStrike" spc="-1" dirty="0" err="1">
                <a:solidFill>
                  <a:srgbClr val="000000"/>
                </a:solidFill>
                <a:latin typeface="Arial"/>
                <a:ea typeface="Arial"/>
              </a:rPr>
              <a:t>values</a:t>
            </a:r>
            <a:r>
              <a:rPr lang="de-DE" sz="1400" b="1" strike="noStrike" spc="-1" dirty="0">
                <a:solidFill>
                  <a:srgbClr val="000000"/>
                </a:solidFill>
                <a:latin typeface="Arial"/>
                <a:ea typeface="Arial"/>
              </a:rPr>
              <a:t> </a:t>
            </a:r>
            <a:r>
              <a:rPr lang="de-DE" sz="1400" b="1" strike="noStrike" spc="-1" dirty="0" err="1">
                <a:solidFill>
                  <a:srgbClr val="000000"/>
                </a:solidFill>
                <a:latin typeface="Arial"/>
                <a:ea typeface="Arial"/>
              </a:rPr>
              <a:t>of</a:t>
            </a:r>
            <a:r>
              <a:rPr lang="de-DE" sz="1400" b="1" strike="noStrike" spc="-1" dirty="0">
                <a:solidFill>
                  <a:srgbClr val="000000"/>
                </a:solidFill>
                <a:latin typeface="Arial"/>
                <a:ea typeface="Arial"/>
              </a:rPr>
              <a:t> </a:t>
            </a:r>
            <a:r>
              <a:rPr lang="de-DE" sz="1400" b="1" strike="noStrike" spc="-1" dirty="0" err="1">
                <a:solidFill>
                  <a:srgbClr val="000000"/>
                </a:solidFill>
                <a:latin typeface="Arial"/>
                <a:ea typeface="Arial"/>
              </a:rPr>
              <a:t>the</a:t>
            </a:r>
            <a:r>
              <a:rPr lang="de-DE" sz="1400" b="1" strike="noStrike" spc="-1" dirty="0">
                <a:solidFill>
                  <a:srgbClr val="000000"/>
                </a:solidFill>
                <a:latin typeface="Arial"/>
                <a:ea typeface="Arial"/>
              </a:rPr>
              <a:t> </a:t>
            </a:r>
            <a:r>
              <a:rPr lang="de-DE" sz="1400" b="1" strike="noStrike" spc="-1" dirty="0" err="1">
                <a:solidFill>
                  <a:srgbClr val="000000"/>
                </a:solidFill>
                <a:latin typeface="Arial"/>
                <a:ea typeface="Arial"/>
              </a:rPr>
              <a:t>ratings</a:t>
            </a:r>
            <a:r>
              <a:rPr lang="de-DE" sz="1400" b="1" strike="noStrike" spc="-1" dirty="0">
                <a:solidFill>
                  <a:srgbClr val="000000"/>
                </a:solidFill>
                <a:latin typeface="Arial"/>
                <a:ea typeface="Arial"/>
              </a:rPr>
              <a:t> </a:t>
            </a:r>
            <a:r>
              <a:rPr lang="de-DE" sz="1400" b="1" strike="noStrike" spc="-1" dirty="0" err="1">
                <a:solidFill>
                  <a:srgbClr val="000000"/>
                </a:solidFill>
                <a:latin typeface="Arial"/>
                <a:ea typeface="Arial"/>
              </a:rPr>
              <a:t>of</a:t>
            </a:r>
            <a:r>
              <a:rPr lang="de-DE" sz="1400" b="1" strike="noStrike" spc="-1" dirty="0">
                <a:solidFill>
                  <a:srgbClr val="000000"/>
                </a:solidFill>
                <a:latin typeface="Arial"/>
                <a:ea typeface="Arial"/>
              </a:rPr>
              <a:t> </a:t>
            </a:r>
            <a:r>
              <a:rPr lang="de-DE" sz="1400" b="1" strike="noStrike" spc="-1" dirty="0" err="1">
                <a:solidFill>
                  <a:srgbClr val="000000"/>
                </a:solidFill>
                <a:latin typeface="Arial"/>
                <a:ea typeface="Arial"/>
              </a:rPr>
              <a:t>the</a:t>
            </a:r>
            <a:r>
              <a:rPr lang="de-DE" sz="1400" b="1" strike="noStrike" spc="-1" dirty="0">
                <a:solidFill>
                  <a:srgbClr val="000000"/>
                </a:solidFill>
                <a:latin typeface="Arial"/>
                <a:ea typeface="Arial"/>
              </a:rPr>
              <a:t> </a:t>
            </a:r>
            <a:r>
              <a:rPr lang="de-DE" sz="1400" b="1" strike="noStrike" spc="-1" dirty="0" err="1">
                <a:solidFill>
                  <a:srgbClr val="000000"/>
                </a:solidFill>
                <a:latin typeface="Arial"/>
                <a:ea typeface="Arial"/>
              </a:rPr>
              <a:t>challenges</a:t>
            </a:r>
            <a:r>
              <a:rPr lang="de-DE" sz="1400" b="1" strike="noStrike" spc="-1" dirty="0">
                <a:solidFill>
                  <a:srgbClr val="000000"/>
                </a:solidFill>
                <a:latin typeface="Arial"/>
                <a:ea typeface="Arial"/>
              </a:rPr>
              <a:t> </a:t>
            </a:r>
            <a:br>
              <a:rPr lang="de-DE" sz="1400" b="1" strike="noStrike" spc="-1" dirty="0">
                <a:solidFill>
                  <a:srgbClr val="000000"/>
                </a:solidFill>
                <a:latin typeface="Arial"/>
                <a:ea typeface="Arial"/>
              </a:rPr>
            </a:br>
            <a:r>
              <a:rPr lang="de-DE" sz="1400" b="1" strike="noStrike" spc="-1" dirty="0">
                <a:solidFill>
                  <a:srgbClr val="000000"/>
                </a:solidFill>
                <a:latin typeface="Arial"/>
                <a:ea typeface="Arial"/>
              </a:rPr>
              <a:t>(1 = </a:t>
            </a:r>
            <a:r>
              <a:rPr lang="de-DE" sz="1400" b="1" strike="noStrike" spc="-1" dirty="0" err="1">
                <a:solidFill>
                  <a:srgbClr val="000000"/>
                </a:solidFill>
                <a:latin typeface="Arial"/>
                <a:ea typeface="Arial"/>
              </a:rPr>
              <a:t>no</a:t>
            </a:r>
            <a:r>
              <a:rPr lang="de-DE" sz="1400" b="1" strike="noStrike" spc="-1" dirty="0">
                <a:solidFill>
                  <a:srgbClr val="000000"/>
                </a:solidFill>
                <a:latin typeface="Arial"/>
                <a:ea typeface="Arial"/>
              </a:rPr>
              <a:t> </a:t>
            </a:r>
            <a:r>
              <a:rPr lang="de-DE" sz="1400" b="1" strike="noStrike" spc="-1" dirty="0" err="1">
                <a:solidFill>
                  <a:srgbClr val="000000"/>
                </a:solidFill>
                <a:latin typeface="Arial"/>
                <a:ea typeface="Arial"/>
              </a:rPr>
              <a:t>challenge</a:t>
            </a:r>
            <a:r>
              <a:rPr lang="de-DE" sz="1400" b="1" strike="noStrike" spc="-1" dirty="0">
                <a:solidFill>
                  <a:srgbClr val="000000"/>
                </a:solidFill>
                <a:latin typeface="Arial"/>
                <a:ea typeface="Arial"/>
              </a:rPr>
              <a:t>; 5 = </a:t>
            </a:r>
            <a:r>
              <a:rPr lang="de-DE" sz="1400" b="1" strike="noStrike" spc="-1" dirty="0" err="1">
                <a:solidFill>
                  <a:srgbClr val="000000"/>
                </a:solidFill>
                <a:latin typeface="Arial"/>
                <a:ea typeface="Arial"/>
              </a:rPr>
              <a:t>very</a:t>
            </a:r>
            <a:r>
              <a:rPr lang="de-DE" sz="1400" b="1" strike="noStrike" spc="-1" dirty="0">
                <a:solidFill>
                  <a:srgbClr val="000000"/>
                </a:solidFill>
                <a:latin typeface="Arial"/>
                <a:ea typeface="Arial"/>
              </a:rPr>
              <a:t> </a:t>
            </a:r>
            <a:r>
              <a:rPr lang="de-DE" sz="1400" b="1" strike="noStrike" spc="-1" dirty="0" err="1">
                <a:solidFill>
                  <a:srgbClr val="000000"/>
                </a:solidFill>
                <a:latin typeface="Arial"/>
                <a:ea typeface="Arial"/>
              </a:rPr>
              <a:t>big</a:t>
            </a:r>
            <a:r>
              <a:rPr lang="de-DE" sz="1400" b="1" strike="noStrike" spc="-1" dirty="0">
                <a:solidFill>
                  <a:srgbClr val="000000"/>
                </a:solidFill>
                <a:latin typeface="Arial"/>
                <a:ea typeface="Arial"/>
              </a:rPr>
              <a:t> </a:t>
            </a:r>
            <a:r>
              <a:rPr lang="de-DE" sz="1400" b="1" strike="noStrike" spc="-1" dirty="0" err="1">
                <a:solidFill>
                  <a:srgbClr val="000000"/>
                </a:solidFill>
                <a:latin typeface="Arial"/>
                <a:ea typeface="Arial"/>
              </a:rPr>
              <a:t>challenge</a:t>
            </a:r>
            <a:r>
              <a:rPr lang="de-DE" sz="1400" b="1" strike="noStrike" spc="-1" dirty="0">
                <a:solidFill>
                  <a:srgbClr val="000000"/>
                </a:solidFill>
                <a:latin typeface="Arial"/>
                <a:ea typeface="Arial"/>
              </a:rPr>
              <a:t>)</a:t>
            </a:r>
          </a:p>
        </c:rich>
      </c:tx>
      <c:overlay val="0"/>
      <c:spPr>
        <a:noFill/>
        <a:ln w="0">
          <a:noFill/>
        </a:ln>
      </c:spPr>
    </c:title>
    <c:autoTitleDeleted val="0"/>
    <c:plotArea>
      <c:layout/>
      <c:barChart>
        <c:barDir val="bar"/>
        <c:grouping val="clustered"/>
        <c:varyColors val="0"/>
        <c:ser>
          <c:idx val="0"/>
          <c:order val="0"/>
          <c:spPr>
            <a:solidFill>
              <a:srgbClr val="96B3A0"/>
            </a:solidFill>
            <a:ln w="0">
              <a:solidFill>
                <a:srgbClr val="000000"/>
              </a:solidFill>
            </a:ln>
          </c:spPr>
          <c:invertIfNegative val="0"/>
          <c:dLbls>
            <c:numFmt formatCode="0.00" sourceLinked="0"/>
            <c:spPr>
              <a:noFill/>
              <a:ln>
                <a:noFill/>
              </a:ln>
              <a:effectLst/>
            </c:spPr>
            <c:txPr>
              <a:bodyPr wrap="square"/>
              <a:lstStyle/>
              <a:p>
                <a:pPr>
                  <a:defRPr sz="900" b="0" strike="noStrike" spc="-1">
                    <a:solidFill>
                      <a:srgbClr val="000000"/>
                    </a:solidFill>
                    <a:latin typeface="Arial"/>
                    <a:ea typeface="Arial"/>
                  </a:defRPr>
                </a:pPr>
                <a:endParaRPr lang="de-DE"/>
              </a:p>
            </c:txPr>
            <c:dLblPos val="outEnd"/>
            <c:showLegendKey val="0"/>
            <c:showVal val="1"/>
            <c:showCatName val="0"/>
            <c:showSerName val="0"/>
            <c:showPercent val="0"/>
            <c:showBubbleSize val="1"/>
            <c:separator>; </c:separator>
            <c:showLeaderLines val="0"/>
            <c:extLst>
              <c:ext xmlns:c15="http://schemas.microsoft.com/office/drawing/2012/chart" uri="{CE6537A1-D6FC-4f65-9D91-7224C49458BB}">
                <c15:showLeaderLines val="1"/>
              </c:ext>
            </c:extLst>
          </c:dLbls>
          <c:cat>
            <c:strRef>
              <c:f>categories</c:f>
              <c:strCache>
                <c:ptCount val="13"/>
                <c:pt idx="0">
                  <c:v>Lack of human resources</c:v>
                </c:pt>
                <c:pt idx="1">
                  <c:v>Organisational processes and change management</c:v>
                </c:pt>
                <c:pt idx="2">
                  <c:v>Coordination processes within the organisation</c:v>
                </c:pt>
                <c:pt idx="3">
                  <c:v>Lack of material resources</c:v>
                </c:pt>
                <c:pt idx="4">
                  <c:v>Preparation of the system specifications</c:v>
                </c:pt>
                <c:pt idx="5">
                  <c:v>Procurement</c:v>
                </c:pt>
                <c:pt idx="6">
                  <c:v>Lack of information or uncertainty about standards</c:v>
                </c:pt>
                <c:pt idx="7">
                  <c:v>Unclear market situation</c:v>
                </c:pt>
                <c:pt idx="8">
                  <c:v>Lack of competences/know how</c:v>
                </c:pt>
                <c:pt idx="9">
                  <c:v>Lack of acceptance on the part of the scientific staff</c:v>
                </c:pt>
                <c:pt idx="10">
                  <c:v>Integration of IT</c:v>
                </c:pt>
                <c:pt idx="11">
                  <c:v>Involvement of employee representatives</c:v>
                </c:pt>
                <c:pt idx="12">
                  <c:v>Lack of support from the institute's management</c:v>
                </c:pt>
              </c:strCache>
            </c:strRef>
          </c:cat>
          <c:val>
            <c:numRef>
              <c:f>0</c:f>
              <c:numCache>
                <c:formatCode>General</c:formatCode>
                <c:ptCount val="13"/>
                <c:pt idx="0">
                  <c:v>3.7333333333333298</c:v>
                </c:pt>
                <c:pt idx="1">
                  <c:v>3.4444444444444402</c:v>
                </c:pt>
                <c:pt idx="2">
                  <c:v>3.28125</c:v>
                </c:pt>
                <c:pt idx="3">
                  <c:v>3.2</c:v>
                </c:pt>
                <c:pt idx="4">
                  <c:v>3.1754385964912299</c:v>
                </c:pt>
                <c:pt idx="5">
                  <c:v>3</c:v>
                </c:pt>
                <c:pt idx="6">
                  <c:v>2.72131147540984</c:v>
                </c:pt>
                <c:pt idx="7">
                  <c:v>2.70175438596491</c:v>
                </c:pt>
                <c:pt idx="8">
                  <c:v>2.6507936507936498</c:v>
                </c:pt>
                <c:pt idx="9">
                  <c:v>2.4677419354838701</c:v>
                </c:pt>
                <c:pt idx="10">
                  <c:v>2.3870967741935498</c:v>
                </c:pt>
                <c:pt idx="11">
                  <c:v>2.1186440677966099</c:v>
                </c:pt>
                <c:pt idx="12">
                  <c:v>1.6825396825396799</c:v>
                </c:pt>
              </c:numCache>
            </c:numRef>
          </c:val>
          <c:extLst>
            <c:ext xmlns:c16="http://schemas.microsoft.com/office/drawing/2014/chart" uri="{C3380CC4-5D6E-409C-BE32-E72D297353CC}">
              <c16:uniqueId val="{00000000-46D2-4ED3-B127-36771B05ABE5}"/>
            </c:ext>
          </c:extLst>
        </c:ser>
        <c:dLbls>
          <c:showLegendKey val="0"/>
          <c:showVal val="0"/>
          <c:showCatName val="0"/>
          <c:showSerName val="0"/>
          <c:showPercent val="0"/>
          <c:showBubbleSize val="0"/>
        </c:dLbls>
        <c:gapWidth val="182"/>
        <c:axId val="36331498"/>
        <c:axId val="76892080"/>
      </c:barChart>
      <c:catAx>
        <c:axId val="36331498"/>
        <c:scaling>
          <c:orientation val="maxMin"/>
        </c:scaling>
        <c:delete val="0"/>
        <c:axPos val="l"/>
        <c:numFmt formatCode="General" sourceLinked="0"/>
        <c:majorTickMark val="none"/>
        <c:minorTickMark val="none"/>
        <c:tickLblPos val="nextTo"/>
        <c:spPr>
          <a:ln w="9360">
            <a:solidFill>
              <a:srgbClr val="D9D9D9"/>
            </a:solidFill>
            <a:round/>
          </a:ln>
        </c:spPr>
        <c:txPr>
          <a:bodyPr/>
          <a:lstStyle/>
          <a:p>
            <a:pPr>
              <a:defRPr sz="900" b="0" strike="noStrike" spc="-1">
                <a:solidFill>
                  <a:srgbClr val="000000"/>
                </a:solidFill>
                <a:latin typeface="Arial"/>
                <a:ea typeface="Arial"/>
              </a:defRPr>
            </a:pPr>
            <a:endParaRPr lang="de-DE"/>
          </a:p>
        </c:txPr>
        <c:crossAx val="76892080"/>
        <c:crosses val="autoZero"/>
        <c:auto val="1"/>
        <c:lblAlgn val="ctr"/>
        <c:lblOffset val="100"/>
        <c:noMultiLvlLbl val="0"/>
      </c:catAx>
      <c:valAx>
        <c:axId val="76892080"/>
        <c:scaling>
          <c:orientation val="minMax"/>
          <c:max val="5"/>
          <c:min val="1"/>
        </c:scaling>
        <c:delete val="0"/>
        <c:axPos val="t"/>
        <c:majorGridlines>
          <c:spPr>
            <a:ln w="9360">
              <a:solidFill>
                <a:srgbClr val="D9D9D9"/>
              </a:solidFill>
              <a:round/>
            </a:ln>
          </c:spPr>
        </c:majorGridlines>
        <c:numFmt formatCode="0.00" sourceLinked="0"/>
        <c:majorTickMark val="none"/>
        <c:minorTickMark val="none"/>
        <c:tickLblPos val="nextTo"/>
        <c:spPr>
          <a:ln w="9360">
            <a:noFill/>
          </a:ln>
        </c:spPr>
        <c:txPr>
          <a:bodyPr/>
          <a:lstStyle/>
          <a:p>
            <a:pPr>
              <a:defRPr sz="900" b="0" strike="noStrike" spc="-1">
                <a:solidFill>
                  <a:srgbClr val="000000"/>
                </a:solidFill>
                <a:latin typeface="Arial"/>
                <a:ea typeface="Arial"/>
              </a:defRPr>
            </a:pPr>
            <a:endParaRPr lang="de-DE"/>
          </a:p>
        </c:txPr>
        <c:crossAx val="36331498"/>
        <c:crosses val="autoZero"/>
        <c:crossBetween val="between"/>
      </c:valAx>
      <c:spPr>
        <a:noFill/>
        <a:ln w="0">
          <a:noFill/>
        </a:ln>
      </c:spPr>
    </c:plotArea>
    <c:plotVisOnly val="1"/>
    <c:dispBlanksAs val="gap"/>
    <c:showDLblsOverMax val="1"/>
  </c:chart>
  <c:spPr>
    <a:noFill/>
    <a:ln w="0">
      <a:noFill/>
    </a:ln>
  </c:spPr>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60" b="0" i="0" u="none" strike="noStrike" kern="1200" spc="0" baseline="0">
                <a:solidFill>
                  <a:sysClr val="windowText" lastClr="000000"/>
                </a:solidFill>
                <a:latin typeface="Arial" panose="020B0604020202020204" pitchFamily="34" charset="0"/>
                <a:ea typeface="+mn-ea"/>
                <a:cs typeface="Arial" panose="020B0604020202020204" pitchFamily="34" charset="0"/>
              </a:defRPr>
            </a:pPr>
            <a:r>
              <a:rPr lang="de-DE" sz="1600" b="1" i="0" baseline="0" dirty="0">
                <a:effectLst/>
              </a:rPr>
              <a:t>Mean </a:t>
            </a:r>
            <a:r>
              <a:rPr lang="de-DE" sz="1600" b="1" i="0" baseline="0" dirty="0" err="1">
                <a:effectLst/>
              </a:rPr>
              <a:t>values</a:t>
            </a:r>
            <a:r>
              <a:rPr lang="de-DE" sz="1600" b="1" i="0" baseline="0" dirty="0">
                <a:effectLst/>
              </a:rPr>
              <a:t> </a:t>
            </a:r>
            <a:r>
              <a:rPr lang="de-DE" sz="1600" b="1" i="0" baseline="0" dirty="0" err="1">
                <a:effectLst/>
              </a:rPr>
              <a:t>of</a:t>
            </a:r>
            <a:r>
              <a:rPr lang="de-DE" sz="1600" b="1" i="0" baseline="0" dirty="0">
                <a:effectLst/>
              </a:rPr>
              <a:t> </a:t>
            </a:r>
            <a:r>
              <a:rPr lang="de-DE" sz="1600" b="1" i="0" baseline="0" dirty="0" err="1">
                <a:effectLst/>
              </a:rPr>
              <a:t>satisfaction</a:t>
            </a:r>
            <a:r>
              <a:rPr lang="de-DE" sz="1600" b="1" i="0" baseline="0" dirty="0">
                <a:effectLst/>
              </a:rPr>
              <a:t> </a:t>
            </a:r>
            <a:r>
              <a:rPr lang="de-DE" sz="1600" b="1" i="0" baseline="0" dirty="0" err="1">
                <a:effectLst/>
              </a:rPr>
              <a:t>with</a:t>
            </a:r>
            <a:r>
              <a:rPr lang="de-DE" sz="1600" b="1" i="0" baseline="0" dirty="0">
                <a:effectLst/>
              </a:rPr>
              <a:t> </a:t>
            </a:r>
            <a:r>
              <a:rPr lang="de-DE" sz="1600" b="1" i="0" baseline="0" dirty="0" err="1">
                <a:effectLst/>
              </a:rPr>
              <a:t>current</a:t>
            </a:r>
            <a:r>
              <a:rPr lang="de-DE" sz="1600" b="1" i="0" baseline="0" dirty="0">
                <a:effectLst/>
              </a:rPr>
              <a:t> CRIS </a:t>
            </a:r>
            <a:r>
              <a:rPr lang="de-DE" sz="1600" b="1" i="0" baseline="0" dirty="0" err="1">
                <a:effectLst/>
              </a:rPr>
              <a:t>situation</a:t>
            </a:r>
            <a:br>
              <a:rPr lang="de-DE" sz="1600" b="0" i="0" baseline="0" dirty="0">
                <a:effectLst/>
              </a:rPr>
            </a:br>
            <a:r>
              <a:rPr lang="de-DE" sz="1200" b="0" i="0" baseline="0" dirty="0">
                <a:effectLst/>
              </a:rPr>
              <a:t>(1 = not </a:t>
            </a:r>
            <a:r>
              <a:rPr lang="de-DE" sz="1200" b="0" i="0" baseline="0" dirty="0" err="1">
                <a:effectLst/>
              </a:rPr>
              <a:t>satisfied</a:t>
            </a:r>
            <a:r>
              <a:rPr lang="de-DE" sz="1200" b="0" i="0" baseline="0" dirty="0">
                <a:effectLst/>
              </a:rPr>
              <a:t> at all; 5 = </a:t>
            </a:r>
            <a:r>
              <a:rPr lang="de-DE" sz="1200" b="0" i="0" baseline="0" dirty="0" err="1">
                <a:effectLst/>
              </a:rPr>
              <a:t>very</a:t>
            </a:r>
            <a:r>
              <a:rPr lang="de-DE" sz="1200" b="0" i="0" baseline="0" dirty="0">
                <a:effectLst/>
              </a:rPr>
              <a:t> </a:t>
            </a:r>
            <a:r>
              <a:rPr lang="de-DE" sz="1200" b="0" i="0" baseline="0" dirty="0" err="1">
                <a:effectLst/>
              </a:rPr>
              <a:t>satisfied</a:t>
            </a:r>
            <a:r>
              <a:rPr lang="de-DE" sz="1200" b="0" i="0" baseline="0" dirty="0">
                <a:effectLst/>
              </a:rPr>
              <a:t>)</a:t>
            </a:r>
            <a:endParaRPr lang="de-DE" sz="1200" dirty="0">
              <a:effectLst/>
            </a:endParaRPr>
          </a:p>
        </c:rich>
      </c:tx>
      <c:overlay val="0"/>
      <c:spPr>
        <a:noFill/>
        <a:ln>
          <a:noFill/>
        </a:ln>
        <a:effectLst/>
      </c:spPr>
      <c:txPr>
        <a:bodyPr rot="0" spcFirstLastPara="1" vertOverflow="ellipsis" vert="horz" wrap="square" anchor="ctr" anchorCtr="1"/>
        <a:lstStyle/>
        <a:p>
          <a:pPr>
            <a:defRPr sz="1260" b="0" i="0" u="none" strike="noStrike" kern="1200" spc="0" baseline="0">
              <a:solidFill>
                <a:sysClr val="windowText" lastClr="000000"/>
              </a:solidFill>
              <a:latin typeface="Arial" panose="020B0604020202020204" pitchFamily="34" charset="0"/>
              <a:ea typeface="+mn-ea"/>
              <a:cs typeface="Arial" panose="020B0604020202020204" pitchFamily="34" charset="0"/>
            </a:defRPr>
          </a:pPr>
          <a:endParaRPr lang="de-DE"/>
        </a:p>
      </c:txPr>
    </c:title>
    <c:autoTitleDeleted val="0"/>
    <c:plotArea>
      <c:layout/>
      <c:barChart>
        <c:barDir val="bar"/>
        <c:grouping val="stacked"/>
        <c:varyColors val="0"/>
        <c:ser>
          <c:idx val="0"/>
          <c:order val="0"/>
          <c:spPr>
            <a:solidFill>
              <a:schemeClr val="accent1"/>
            </a:solidFill>
            <a:ln>
              <a:solidFill>
                <a:schemeClr val="tx1"/>
              </a:solidFill>
            </a:ln>
            <a:effectLst/>
          </c:spPr>
          <c:invertIfNegative val="0"/>
          <c:dPt>
            <c:idx val="0"/>
            <c:invertIfNegative val="0"/>
            <c:bubble3D val="0"/>
            <c:spPr>
              <a:solidFill>
                <a:srgbClr val="E58061"/>
              </a:solidFill>
              <a:ln>
                <a:solidFill>
                  <a:schemeClr val="tx1"/>
                </a:solidFill>
              </a:ln>
              <a:effectLst/>
            </c:spPr>
            <c:extLst>
              <c:ext xmlns:c16="http://schemas.microsoft.com/office/drawing/2014/chart" uri="{C3380CC4-5D6E-409C-BE32-E72D297353CC}">
                <c16:uniqueId val="{00000001-36B9-4105-827F-8A7B9A127045}"/>
              </c:ext>
            </c:extLst>
          </c:dPt>
          <c:dPt>
            <c:idx val="1"/>
            <c:invertIfNegative val="0"/>
            <c:bubble3D val="0"/>
            <c:spPr>
              <a:solidFill>
                <a:srgbClr val="ECBE90"/>
              </a:solidFill>
              <a:ln>
                <a:solidFill>
                  <a:schemeClr val="tx1"/>
                </a:solidFill>
              </a:ln>
              <a:effectLst/>
            </c:spPr>
            <c:extLst>
              <c:ext xmlns:c16="http://schemas.microsoft.com/office/drawing/2014/chart" uri="{C3380CC4-5D6E-409C-BE32-E72D297353CC}">
                <c16:uniqueId val="{00000003-36B9-4105-827F-8A7B9A127045}"/>
              </c:ext>
            </c:extLst>
          </c:dPt>
          <c:dPt>
            <c:idx val="2"/>
            <c:invertIfNegative val="0"/>
            <c:bubble3D val="0"/>
            <c:spPr>
              <a:solidFill>
                <a:srgbClr val="28A02E"/>
              </a:solidFill>
              <a:ln>
                <a:solidFill>
                  <a:schemeClr val="tx1"/>
                </a:solidFill>
              </a:ln>
              <a:effectLst/>
            </c:spPr>
            <c:extLst>
              <c:ext xmlns:c16="http://schemas.microsoft.com/office/drawing/2014/chart" uri="{C3380CC4-5D6E-409C-BE32-E72D297353CC}">
                <c16:uniqueId val="{00000005-36B9-4105-827F-8A7B9A127045}"/>
              </c:ext>
            </c:extLst>
          </c:dPt>
          <c:dPt>
            <c:idx val="3"/>
            <c:invertIfNegative val="0"/>
            <c:bubble3D val="0"/>
            <c:spPr>
              <a:solidFill>
                <a:srgbClr val="ECEF81"/>
              </a:solidFill>
              <a:ln>
                <a:solidFill>
                  <a:schemeClr val="tx1"/>
                </a:solidFill>
              </a:ln>
              <a:effectLst/>
            </c:spPr>
            <c:extLst>
              <c:ext xmlns:c16="http://schemas.microsoft.com/office/drawing/2014/chart" uri="{C3380CC4-5D6E-409C-BE32-E72D297353CC}">
                <c16:uniqueId val="{00000007-36B9-4105-827F-8A7B9A127045}"/>
              </c:ext>
            </c:extLst>
          </c:dPt>
          <c:dPt>
            <c:idx val="4"/>
            <c:invertIfNegative val="0"/>
            <c:bubble3D val="0"/>
            <c:spPr>
              <a:solidFill>
                <a:schemeClr val="bg1">
                  <a:lumMod val="75000"/>
                </a:schemeClr>
              </a:solidFill>
              <a:ln>
                <a:solidFill>
                  <a:schemeClr val="tx1"/>
                </a:solidFill>
              </a:ln>
              <a:effectLst/>
            </c:spPr>
            <c:extLst>
              <c:ext xmlns:c16="http://schemas.microsoft.com/office/drawing/2014/chart" uri="{C3380CC4-5D6E-409C-BE32-E72D297353CC}">
                <c16:uniqueId val="{00000009-36B9-4105-827F-8A7B9A127045}"/>
              </c:ext>
            </c:extLst>
          </c:dPt>
          <c:dLbls>
            <c:spPr>
              <a:solidFill>
                <a:schemeClr val="bg1">
                  <a:lumMod val="85000"/>
                </a:schemeClr>
              </a:solidFill>
              <a:ln>
                <a:solidFill>
                  <a:schemeClr val="tx1"/>
                </a:solidFill>
              </a:ln>
              <a:effectLst/>
            </c:spPr>
            <c:txPr>
              <a:bodyPr rot="0" spcFirstLastPara="1" vertOverflow="ellipsis" vert="horz" wrap="square" lIns="38100" tIns="19050" rIns="38100" bIns="19050" anchor="ctr" anchorCtr="1">
                <a:spAutoFit/>
              </a:bodyPr>
              <a:lstStyle/>
              <a:p>
                <a:pPr>
                  <a:defRPr sz="1050" b="1"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de-DE"/>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('AKTUELLE CRIS-Situation EN'!$F$186,'AKTUELLE CRIS-Situation EN'!$F$188,'AKTUELLE CRIS-Situation EN'!$F$190,'AKTUELLE CRIS-Situation EN'!$F$191,'AKTUELLE CRIS-Situation EN'!$F$192)</c:f>
              <c:strCache>
                <c:ptCount val="5"/>
                <c:pt idx="0">
                  <c:v>No CRIS Use (only Excel)</c:v>
                </c:pt>
                <c:pt idx="1">
                  <c:v>Use of in-house developed software/ other software</c:v>
                </c:pt>
                <c:pt idx="2">
                  <c:v>Use of an Open Source CRIS</c:v>
                </c:pt>
                <c:pt idx="3">
                  <c:v>Use of a proprietary CRIS</c:v>
                </c:pt>
                <c:pt idx="4">
                  <c:v>Overall satisfaction</c:v>
                </c:pt>
              </c:strCache>
            </c:strRef>
          </c:cat>
          <c:val>
            <c:numRef>
              <c:f>('AKTUELLE CRIS-Situation EN'!$D$186,'AKTUELLE CRIS-Situation EN'!$D$188,'AKTUELLE CRIS-Situation EN'!$D$190,'AKTUELLE CRIS-Situation EN'!$D$191,'AKTUELLE CRIS-Situation EN'!$D$192)</c:f>
              <c:numCache>
                <c:formatCode>0.00</c:formatCode>
                <c:ptCount val="5"/>
                <c:pt idx="0">
                  <c:v>2.2083333333333335</c:v>
                </c:pt>
                <c:pt idx="1">
                  <c:v>3.1875</c:v>
                </c:pt>
                <c:pt idx="2">
                  <c:v>4.7142857142857144</c:v>
                </c:pt>
                <c:pt idx="3">
                  <c:v>3.8076923076923075</c:v>
                </c:pt>
                <c:pt idx="4">
                  <c:v>3.2916666666666665</c:v>
                </c:pt>
              </c:numCache>
            </c:numRef>
          </c:val>
          <c:extLst>
            <c:ext xmlns:c16="http://schemas.microsoft.com/office/drawing/2014/chart" uri="{C3380CC4-5D6E-409C-BE32-E72D297353CC}">
              <c16:uniqueId val="{0000000A-36B9-4105-827F-8A7B9A127045}"/>
            </c:ext>
          </c:extLst>
        </c:ser>
        <c:dLbls>
          <c:showLegendKey val="0"/>
          <c:showVal val="1"/>
          <c:showCatName val="0"/>
          <c:showSerName val="0"/>
          <c:showPercent val="0"/>
          <c:showBubbleSize val="0"/>
        </c:dLbls>
        <c:gapWidth val="150"/>
        <c:overlap val="100"/>
        <c:axId val="453800608"/>
        <c:axId val="453800936"/>
      </c:barChart>
      <c:catAx>
        <c:axId val="453800608"/>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de-DE"/>
          </a:p>
        </c:txPr>
        <c:crossAx val="453800936"/>
        <c:crosses val="autoZero"/>
        <c:auto val="1"/>
        <c:lblAlgn val="ctr"/>
        <c:lblOffset val="100"/>
        <c:noMultiLvlLbl val="0"/>
      </c:catAx>
      <c:valAx>
        <c:axId val="453800936"/>
        <c:scaling>
          <c:orientation val="minMax"/>
          <c:min val="1"/>
        </c:scaling>
        <c:delete val="0"/>
        <c:axPos val="t"/>
        <c:majorGridlines>
          <c:spPr>
            <a:ln w="9525" cap="flat" cmpd="sng" algn="ctr">
              <a:solidFill>
                <a:schemeClr val="tx1">
                  <a:lumMod val="15000"/>
                  <a:lumOff val="85000"/>
                </a:schemeClr>
              </a:solidFill>
              <a:round/>
            </a:ln>
            <a:effectLst/>
          </c:spPr>
        </c:majorGridlines>
        <c:numFmt formatCode="0.00" sourceLinked="1"/>
        <c:majorTickMark val="out"/>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de-DE"/>
          </a:p>
        </c:txPr>
        <c:crossAx val="4538006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50">
          <a:solidFill>
            <a:sysClr val="windowText" lastClr="000000"/>
          </a:solidFill>
          <a:latin typeface="Arial" panose="020B0604020202020204" pitchFamily="34" charset="0"/>
          <a:cs typeface="Arial" panose="020B0604020202020204" pitchFamily="34" charset="0"/>
        </a:defRPr>
      </a:pPr>
      <a:endParaRPr lang="de-D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490D90A-C06F-4482-BA49-BC004D0361FE}" type="datetimeFigureOut">
              <a:rPr lang="en-US" smtClean="0"/>
              <a:t>10/17/2025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66C8EB4-3874-4759-AB21-8F4BF65FB5D7}" type="slidenum">
              <a:rPr lang="en-US" smtClean="0"/>
              <a:t>‹Nr.›</a:t>
            </a:fld>
            <a:endParaRPr lang="en-US"/>
          </a:p>
        </p:txBody>
      </p:sp>
    </p:spTree>
    <p:extLst>
      <p:ext uri="{BB962C8B-B14F-4D97-AF65-F5344CB8AC3E}">
        <p14:creationId xmlns:p14="http://schemas.microsoft.com/office/powerpoint/2010/main" val="9019357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D66C8EB4-3874-4759-AB21-8F4BF65FB5D7}" type="slidenum">
              <a:rPr lang="en-US" smtClean="0"/>
              <a:t>25</a:t>
            </a:fld>
            <a:endParaRPr lang="en-US"/>
          </a:p>
        </p:txBody>
      </p:sp>
    </p:spTree>
    <p:extLst>
      <p:ext uri="{BB962C8B-B14F-4D97-AF65-F5344CB8AC3E}">
        <p14:creationId xmlns:p14="http://schemas.microsoft.com/office/powerpoint/2010/main" val="3663811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D66C8EB4-3874-4759-AB21-8F4BF65FB5D7}" type="slidenum">
              <a:rPr lang="en-US" smtClean="0"/>
              <a:t>27</a:t>
            </a:fld>
            <a:endParaRPr lang="en-US"/>
          </a:p>
        </p:txBody>
      </p:sp>
    </p:spTree>
    <p:extLst>
      <p:ext uri="{BB962C8B-B14F-4D97-AF65-F5344CB8AC3E}">
        <p14:creationId xmlns:p14="http://schemas.microsoft.com/office/powerpoint/2010/main" val="2074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D66C8EB4-3874-4759-AB21-8F4BF65FB5D7}" type="slidenum">
              <a:rPr lang="en-US" smtClean="0"/>
              <a:t>29</a:t>
            </a:fld>
            <a:endParaRPr lang="en-US"/>
          </a:p>
        </p:txBody>
      </p:sp>
    </p:spTree>
    <p:extLst>
      <p:ext uri="{BB962C8B-B14F-4D97-AF65-F5344CB8AC3E}">
        <p14:creationId xmlns:p14="http://schemas.microsoft.com/office/powerpoint/2010/main" val="172296986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emf"/><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11.svg"/><Relationship Id="rId4" Type="http://schemas.openxmlformats.org/officeDocument/2006/relationships/image" Target="../media/image10.png"/></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Folie">
    <p:spTree>
      <p:nvGrpSpPr>
        <p:cNvPr id="1" name=""/>
        <p:cNvGrpSpPr/>
        <p:nvPr/>
      </p:nvGrpSpPr>
      <p:grpSpPr>
        <a:xfrm>
          <a:off x="0" y="0"/>
          <a:ext cx="0" cy="0"/>
          <a:chOff x="0" y="0"/>
          <a:chExt cx="0" cy="0"/>
        </a:xfrm>
      </p:grpSpPr>
      <p:pic>
        <p:nvPicPr>
          <p:cNvPr id="7" name="Bild 8">
            <a:extLst>
              <a:ext uri="{FF2B5EF4-FFF2-40B4-BE49-F238E27FC236}">
                <a16:creationId xmlns:a16="http://schemas.microsoft.com/office/drawing/2014/main" id="{40FD7164-9FAB-31F1-42B8-9C04F8211A1F}"/>
              </a:ext>
            </a:extLst>
          </p:cNvPr>
          <p:cNvPicPr>
            <a:picLocks noChangeAspect="1"/>
          </p:cNvPicPr>
          <p:nvPr userDrawn="1"/>
        </p:nvPicPr>
        <p:blipFill>
          <a:blip r:embed="rId2"/>
          <a:stretch>
            <a:fillRect/>
          </a:stretch>
        </p:blipFill>
        <p:spPr>
          <a:xfrm>
            <a:off x="10270067" y="1196910"/>
            <a:ext cx="5149136" cy="4443417"/>
          </a:xfrm>
          <a:prstGeom prst="rect">
            <a:avLst/>
          </a:prstGeom>
        </p:spPr>
      </p:pic>
      <p:pic>
        <p:nvPicPr>
          <p:cNvPr id="8" name="Bild 2">
            <a:extLst>
              <a:ext uri="{FF2B5EF4-FFF2-40B4-BE49-F238E27FC236}">
                <a16:creationId xmlns:a16="http://schemas.microsoft.com/office/drawing/2014/main" id="{6E63C9C0-662F-FDB5-68BD-4D9F1BBEFC94}"/>
              </a:ext>
            </a:extLst>
          </p:cNvPr>
          <p:cNvPicPr>
            <a:picLocks noChangeAspect="1"/>
          </p:cNvPicPr>
          <p:nvPr userDrawn="1"/>
        </p:nvPicPr>
        <p:blipFill>
          <a:blip r:embed="rId3"/>
          <a:stretch>
            <a:fillRect/>
          </a:stretch>
        </p:blipFill>
        <p:spPr>
          <a:xfrm rot="195626">
            <a:off x="5065486" y="1270101"/>
            <a:ext cx="5080316" cy="4384028"/>
          </a:xfrm>
          <a:prstGeom prst="rect">
            <a:avLst/>
          </a:prstGeom>
        </p:spPr>
      </p:pic>
      <p:pic>
        <p:nvPicPr>
          <p:cNvPr id="10" name="Bild 3">
            <a:extLst>
              <a:ext uri="{FF2B5EF4-FFF2-40B4-BE49-F238E27FC236}">
                <a16:creationId xmlns:a16="http://schemas.microsoft.com/office/drawing/2014/main" id="{625A0E5A-701E-129E-ECEF-0BA89AEAE22B}"/>
              </a:ext>
            </a:extLst>
          </p:cNvPr>
          <p:cNvPicPr>
            <a:picLocks noChangeAspect="1"/>
          </p:cNvPicPr>
          <p:nvPr userDrawn="1"/>
        </p:nvPicPr>
        <p:blipFill>
          <a:blip r:embed="rId4"/>
          <a:stretch>
            <a:fillRect/>
          </a:stretch>
        </p:blipFill>
        <p:spPr>
          <a:xfrm>
            <a:off x="-3792757" y="1202267"/>
            <a:ext cx="5351660" cy="4618184"/>
          </a:xfrm>
          <a:prstGeom prst="rect">
            <a:avLst/>
          </a:prstGeom>
        </p:spPr>
      </p:pic>
      <p:sp>
        <p:nvSpPr>
          <p:cNvPr id="2" name="Title 1">
            <a:extLst>
              <a:ext uri="{FF2B5EF4-FFF2-40B4-BE49-F238E27FC236}">
                <a16:creationId xmlns:a16="http://schemas.microsoft.com/office/drawing/2014/main" id="{400D224F-3674-47BB-639A-F7E46326BDAD}"/>
              </a:ext>
            </a:extLst>
          </p:cNvPr>
          <p:cNvSpPr>
            <a:spLocks noGrp="1"/>
          </p:cNvSpPr>
          <p:nvPr>
            <p:ph type="ctrTitle"/>
          </p:nvPr>
        </p:nvSpPr>
        <p:spPr>
          <a:xfrm>
            <a:off x="2038350" y="1122363"/>
            <a:ext cx="4343400" cy="2387600"/>
          </a:xfrm>
          <a:prstGeom prst="rect">
            <a:avLst/>
          </a:prstGeom>
        </p:spPr>
        <p:txBody>
          <a:bodyPr anchor="b" anchorCtr="0">
            <a:noAutofit/>
          </a:bodyPr>
          <a:lstStyle>
            <a:lvl1pPr algn="l">
              <a:defRPr sz="4000"/>
            </a:lvl1pPr>
          </a:lstStyle>
          <a:p>
            <a:r>
              <a:rPr lang="de-DE"/>
              <a:t>Mastertitelformat bearbeiten</a:t>
            </a:r>
            <a:endParaRPr lang="en-US" dirty="0"/>
          </a:p>
        </p:txBody>
      </p:sp>
      <p:sp>
        <p:nvSpPr>
          <p:cNvPr id="3" name="Subtitle 2">
            <a:extLst>
              <a:ext uri="{FF2B5EF4-FFF2-40B4-BE49-F238E27FC236}">
                <a16:creationId xmlns:a16="http://schemas.microsoft.com/office/drawing/2014/main" id="{904FE690-D246-658D-6044-86F54CA8583E}"/>
              </a:ext>
            </a:extLst>
          </p:cNvPr>
          <p:cNvSpPr>
            <a:spLocks noGrp="1"/>
          </p:cNvSpPr>
          <p:nvPr>
            <p:ph type="subTitle" idx="1" hasCustomPrompt="1"/>
          </p:nvPr>
        </p:nvSpPr>
        <p:spPr>
          <a:xfrm>
            <a:off x="2038350" y="3602038"/>
            <a:ext cx="4343400" cy="1655762"/>
          </a:xfrm>
          <a:prstGeom prst="rect">
            <a:avLst/>
          </a:prstGeom>
        </p:spPr>
        <p:txBody>
          <a:bodyPr anchor="t" anchorCtr="0">
            <a:noAutofit/>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Mastertitelformat bearbeiten</a:t>
            </a:r>
            <a:endParaRPr lang="en-US" dirty="0"/>
          </a:p>
        </p:txBody>
      </p:sp>
      <p:pic>
        <p:nvPicPr>
          <p:cNvPr id="14" name="Grafik 13">
            <a:extLst>
              <a:ext uri="{FF2B5EF4-FFF2-40B4-BE49-F238E27FC236}">
                <a16:creationId xmlns:a16="http://schemas.microsoft.com/office/drawing/2014/main" id="{FEC963AD-618B-0D93-7FB7-53B4BB2FBC53}"/>
              </a:ext>
            </a:extLst>
          </p:cNvPr>
          <p:cNvPicPr>
            <a:picLocks noChangeAspect="1"/>
          </p:cNvPicPr>
          <p:nvPr userDrawn="1"/>
        </p:nvPicPr>
        <p:blipFill>
          <a:blip r:embed="rId5">
            <a:biLevel thresh="50000"/>
          </a:blip>
          <a:stretch>
            <a:fillRect/>
          </a:stretch>
        </p:blipFill>
        <p:spPr>
          <a:xfrm>
            <a:off x="10238400" y="446400"/>
            <a:ext cx="1252800" cy="987502"/>
          </a:xfrm>
          <a:prstGeom prst="rect">
            <a:avLst/>
          </a:prstGeom>
          <a:effectLst/>
        </p:spPr>
      </p:pic>
    </p:spTree>
    <p:extLst>
      <p:ext uri="{BB962C8B-B14F-4D97-AF65-F5344CB8AC3E}">
        <p14:creationId xmlns:p14="http://schemas.microsoft.com/office/powerpoint/2010/main" val="166292090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zweispaltig ohne Unterüberschri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929E10-E114-9B13-1820-A5840A56C907}"/>
              </a:ext>
            </a:extLst>
          </p:cNvPr>
          <p:cNvSpPr>
            <a:spLocks noGrp="1"/>
          </p:cNvSpPr>
          <p:nvPr>
            <p:ph type="title"/>
          </p:nvPr>
        </p:nvSpPr>
        <p:spPr>
          <a:xfrm>
            <a:off x="479425" y="341313"/>
            <a:ext cx="11232000" cy="845911"/>
          </a:xfrm>
        </p:spPr>
        <p:txBody>
          <a:bodyPr>
            <a:noAutofit/>
          </a:bodyPr>
          <a:lstStyle/>
          <a:p>
            <a:r>
              <a:rPr lang="de-DE"/>
              <a:t>Mastertitelformat bearbeiten</a:t>
            </a:r>
            <a:endParaRPr lang="en-US" dirty="0"/>
          </a:p>
        </p:txBody>
      </p:sp>
      <p:sp>
        <p:nvSpPr>
          <p:cNvPr id="4" name="Date Placeholder 3">
            <a:extLst>
              <a:ext uri="{FF2B5EF4-FFF2-40B4-BE49-F238E27FC236}">
                <a16:creationId xmlns:a16="http://schemas.microsoft.com/office/drawing/2014/main" id="{D8FA47CA-C7C6-AC10-EA44-2C17FBE86F46}"/>
              </a:ext>
            </a:extLst>
          </p:cNvPr>
          <p:cNvSpPr>
            <a:spLocks noGrp="1"/>
          </p:cNvSpPr>
          <p:nvPr>
            <p:ph type="dt" sz="half" idx="10"/>
          </p:nvPr>
        </p:nvSpPr>
        <p:spPr/>
        <p:txBody>
          <a:bodyPr>
            <a:noAutofit/>
          </a:bodyPr>
          <a:lstStyle/>
          <a:p>
            <a:r>
              <a:rPr lang="de-DE"/>
              <a:t>15.07.2025</a:t>
            </a:r>
            <a:endParaRPr lang="en-US"/>
          </a:p>
        </p:txBody>
      </p:sp>
      <p:sp>
        <p:nvSpPr>
          <p:cNvPr id="5" name="Footer Placeholder 4">
            <a:extLst>
              <a:ext uri="{FF2B5EF4-FFF2-40B4-BE49-F238E27FC236}">
                <a16:creationId xmlns:a16="http://schemas.microsoft.com/office/drawing/2014/main" id="{CECC7995-FF7A-2049-BE56-586335CA9201}"/>
              </a:ext>
            </a:extLst>
          </p:cNvPr>
          <p:cNvSpPr>
            <a:spLocks noGrp="1"/>
          </p:cNvSpPr>
          <p:nvPr>
            <p:ph type="ftr" sz="quarter" idx="11"/>
          </p:nvPr>
        </p:nvSpPr>
        <p:spPr/>
        <p:txBody>
          <a:bodyPr>
            <a:noAutofit/>
          </a:bodyPr>
          <a:lstStyle/>
          <a:p>
            <a:r>
              <a:rPr lang="de-DE"/>
              <a:t>Fußzeile über das Menü „Einfügen“ &gt; „Kopf- und Fußzeile“ einstellen</a:t>
            </a:r>
            <a:endParaRPr lang="en-US"/>
          </a:p>
        </p:txBody>
      </p:sp>
      <p:sp>
        <p:nvSpPr>
          <p:cNvPr id="6" name="Slide Number Placeholder 5">
            <a:extLst>
              <a:ext uri="{FF2B5EF4-FFF2-40B4-BE49-F238E27FC236}">
                <a16:creationId xmlns:a16="http://schemas.microsoft.com/office/drawing/2014/main" id="{9D089854-9059-A7CF-4462-0F6787B92AD5}"/>
              </a:ext>
            </a:extLst>
          </p:cNvPr>
          <p:cNvSpPr>
            <a:spLocks noGrp="1"/>
          </p:cNvSpPr>
          <p:nvPr>
            <p:ph type="sldNum" sz="quarter" idx="12"/>
          </p:nvPr>
        </p:nvSpPr>
        <p:spPr/>
        <p:txBody>
          <a:bodyPr>
            <a:noAutofit/>
          </a:bodyPr>
          <a:lstStyle/>
          <a:p>
            <a:fld id="{B253F205-D10E-4D55-8906-CB7E9700548A}" type="slidenum">
              <a:rPr lang="en-US" smtClean="0"/>
              <a:t>‹Nr.›</a:t>
            </a:fld>
            <a:endParaRPr lang="en-US"/>
          </a:p>
        </p:txBody>
      </p:sp>
      <p:sp>
        <p:nvSpPr>
          <p:cNvPr id="9" name="Content Placeholder 2">
            <a:extLst>
              <a:ext uri="{FF2B5EF4-FFF2-40B4-BE49-F238E27FC236}">
                <a16:creationId xmlns:a16="http://schemas.microsoft.com/office/drawing/2014/main" id="{01F1B96B-1456-E1A5-515B-75825692D346}"/>
              </a:ext>
            </a:extLst>
          </p:cNvPr>
          <p:cNvSpPr>
            <a:spLocks noGrp="1"/>
          </p:cNvSpPr>
          <p:nvPr>
            <p:ph idx="14"/>
          </p:nvPr>
        </p:nvSpPr>
        <p:spPr>
          <a:xfrm>
            <a:off x="484395" y="1800226"/>
            <a:ext cx="5448093" cy="4076700"/>
          </a:xfrm>
        </p:spPr>
        <p:txBody>
          <a:bodyPr>
            <a:no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0" name="Content Placeholder 2">
            <a:extLst>
              <a:ext uri="{FF2B5EF4-FFF2-40B4-BE49-F238E27FC236}">
                <a16:creationId xmlns:a16="http://schemas.microsoft.com/office/drawing/2014/main" id="{D7D6FA56-7442-B3F7-5D9C-A3B14F01DE4F}"/>
              </a:ext>
            </a:extLst>
          </p:cNvPr>
          <p:cNvSpPr>
            <a:spLocks noGrp="1"/>
          </p:cNvSpPr>
          <p:nvPr>
            <p:ph idx="15"/>
          </p:nvPr>
        </p:nvSpPr>
        <p:spPr>
          <a:xfrm>
            <a:off x="6264483" y="1800226"/>
            <a:ext cx="5448092" cy="4076700"/>
          </a:xfrm>
        </p:spPr>
        <p:txBody>
          <a:bodyPr>
            <a:no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grpSp>
        <p:nvGrpSpPr>
          <p:cNvPr id="3" name="Gruppieren 2">
            <a:extLst>
              <a:ext uri="{FF2B5EF4-FFF2-40B4-BE49-F238E27FC236}">
                <a16:creationId xmlns:a16="http://schemas.microsoft.com/office/drawing/2014/main" id="{4050A068-A6DF-6A11-1E1D-3680249BE798}"/>
              </a:ext>
            </a:extLst>
          </p:cNvPr>
          <p:cNvGrpSpPr/>
          <p:nvPr userDrawn="1"/>
        </p:nvGrpSpPr>
        <p:grpSpPr>
          <a:xfrm>
            <a:off x="-1296984" y="3429000"/>
            <a:ext cx="1221971" cy="720197"/>
            <a:chOff x="-1221971" y="3429000"/>
            <a:chExt cx="1221971" cy="720197"/>
          </a:xfrm>
        </p:grpSpPr>
        <p:sp>
          <p:nvSpPr>
            <p:cNvPr id="8" name="Textfeld 1">
              <a:extLst>
                <a:ext uri="{FF2B5EF4-FFF2-40B4-BE49-F238E27FC236}">
                  <a16:creationId xmlns:a16="http://schemas.microsoft.com/office/drawing/2014/main" id="{8E5403FD-625F-2EE0-6D91-6EE3A5ECBB23}"/>
                </a:ext>
              </a:extLst>
            </p:cNvPr>
            <p:cNvSpPr txBox="1"/>
            <p:nvPr userDrawn="1"/>
          </p:nvSpPr>
          <p:spPr>
            <a:xfrm>
              <a:off x="-1221971" y="3429000"/>
              <a:ext cx="1221971" cy="720197"/>
            </a:xfrm>
            <a:prstGeom prst="rect">
              <a:avLst/>
            </a:prstGeom>
            <a:noFill/>
          </p:spPr>
          <p:txBody>
            <a:bodyPr wrap="square" lIns="0" tIns="0" rIns="0" bIns="0" rtlCol="0">
              <a:noAutofit/>
            </a:bodyPr>
            <a:lstStyle/>
            <a:p>
              <a:pPr algn="l"/>
              <a:r>
                <a:rPr lang="de-DE" sz="800">
                  <a:latin typeface="+mn-lt"/>
                </a:rPr>
                <a:t>Für Aufzählungen bitte </a:t>
              </a:r>
              <a:br>
                <a:rPr lang="de-DE" sz="800">
                  <a:latin typeface="+mn-lt"/>
                </a:rPr>
              </a:br>
              <a:r>
                <a:rPr lang="de-DE" sz="800" b="0">
                  <a:latin typeface="+mn-lt"/>
                </a:rPr>
                <a:t>auf der Start-Menüleiste</a:t>
              </a:r>
              <a:br>
                <a:rPr lang="de-DE" sz="800" b="0">
                  <a:latin typeface="+mn-lt"/>
                </a:rPr>
              </a:br>
              <a:endParaRPr lang="de-DE" sz="800" b="0">
                <a:latin typeface="+mn-lt"/>
              </a:endParaRPr>
            </a:p>
            <a:p>
              <a:pPr algn="l"/>
              <a:endParaRPr lang="de-DE" sz="800"/>
            </a:p>
            <a:p>
              <a:pPr algn="l"/>
              <a:r>
                <a:rPr lang="de-DE" sz="800" b="1">
                  <a:latin typeface="+mn-lt"/>
                </a:rPr>
                <a:t>Listenebene erhöhen </a:t>
              </a:r>
              <a:br>
                <a:rPr lang="de-DE" sz="800" b="1">
                  <a:latin typeface="+mn-lt"/>
                </a:rPr>
              </a:br>
              <a:r>
                <a:rPr lang="de-DE" sz="800" b="1">
                  <a:latin typeface="+mn-lt"/>
                </a:rPr>
                <a:t>bzw. verringern klicken.</a:t>
              </a:r>
              <a:endParaRPr lang="de-DE" sz="800" b="0">
                <a:latin typeface="+mn-lt"/>
              </a:endParaRPr>
            </a:p>
          </p:txBody>
        </p:sp>
        <p:pic>
          <p:nvPicPr>
            <p:cNvPr id="11" name="Grafik 3">
              <a:extLst>
                <a:ext uri="{FF2B5EF4-FFF2-40B4-BE49-F238E27FC236}">
                  <a16:creationId xmlns:a16="http://schemas.microsoft.com/office/drawing/2014/main" id="{687B20E1-A096-7E8D-2C66-01A665689D3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21971" y="3677722"/>
              <a:ext cx="485280" cy="222751"/>
            </a:xfrm>
            <a:prstGeom prst="rect">
              <a:avLst/>
            </a:prstGeom>
          </p:spPr>
        </p:pic>
      </p:grpSp>
      <p:pic>
        <p:nvPicPr>
          <p:cNvPr id="12" name="Grafik 12">
            <a:extLst>
              <a:ext uri="{FF2B5EF4-FFF2-40B4-BE49-F238E27FC236}">
                <a16:creationId xmlns:a16="http://schemas.microsoft.com/office/drawing/2014/main" id="{0ED2322E-D68A-42BE-907E-3C2FB961F777}"/>
              </a:ext>
            </a:extLst>
          </p:cNvPr>
          <p:cNvPicPr/>
          <p:nvPr userDrawn="1"/>
        </p:nvPicPr>
        <p:blipFill>
          <a:blip r:embed="rId3">
            <a:extLst>
              <a:ext uri="{28A0092B-C50C-407E-A947-70E740481C1C}">
                <a14:useLocalDpi xmlns:a14="http://schemas.microsoft.com/office/drawing/2010/main" val="0"/>
              </a:ext>
            </a:extLst>
          </a:blip>
          <a:stretch>
            <a:fillRect/>
          </a:stretch>
        </p:blipFill>
        <p:spPr>
          <a:xfrm>
            <a:off x="11207880" y="6027745"/>
            <a:ext cx="723600" cy="593110"/>
          </a:xfrm>
          <a:prstGeom prst="rect">
            <a:avLst/>
          </a:prstGeom>
          <a:noFill/>
          <a:ln w="0">
            <a:noFill/>
          </a:ln>
        </p:spPr>
      </p:pic>
    </p:spTree>
    <p:extLst>
      <p:ext uri="{BB962C8B-B14F-4D97-AF65-F5344CB8AC3E}">
        <p14:creationId xmlns:p14="http://schemas.microsoft.com/office/powerpoint/2010/main" val="808428671"/>
      </p:ext>
    </p:extLst>
  </p:cSld>
  <p:clrMapOvr>
    <a:masterClrMapping/>
  </p:clrMapOvr>
  <p:extLst mod="1">
    <p:ext uri="{DCECCB84-F9BA-43D5-87BE-67443E8EF086}">
      <p15:sldGuideLst xmlns:p15="http://schemas.microsoft.com/office/powerpoint/2012/main">
        <p15:guide id="1" orient="horz" pos="215">
          <p15:clr>
            <a:srgbClr val="FBAE40"/>
          </p15:clr>
        </p15:guide>
        <p15:guide id="2" pos="302">
          <p15:clr>
            <a:srgbClr val="FBAE40"/>
          </p15:clr>
        </p15:guide>
        <p15:guide id="3" pos="7378">
          <p15:clr>
            <a:srgbClr val="FBAE40"/>
          </p15:clr>
        </p15:guide>
        <p15:guide id="4" orient="horz" pos="1128">
          <p15:clr>
            <a:srgbClr val="FBAE40"/>
          </p15:clr>
        </p15:guide>
        <p15:guide id="5" orient="horz" pos="3702">
          <p15:clr>
            <a:srgbClr val="FBAE40"/>
          </p15:clr>
        </p15:guide>
        <p15:guide id="6" pos="3737">
          <p15:clr>
            <a:srgbClr val="FBAE40"/>
          </p15:clr>
        </p15:guide>
        <p15:guide id="8" pos="3943">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dreispalti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929E10-E114-9B13-1820-A5840A56C907}"/>
              </a:ext>
            </a:extLst>
          </p:cNvPr>
          <p:cNvSpPr>
            <a:spLocks noGrp="1"/>
          </p:cNvSpPr>
          <p:nvPr>
            <p:ph type="title"/>
          </p:nvPr>
        </p:nvSpPr>
        <p:spPr>
          <a:xfrm>
            <a:off x="479425" y="341313"/>
            <a:ext cx="11232000" cy="845911"/>
          </a:xfrm>
        </p:spPr>
        <p:txBody>
          <a:bodyPr>
            <a:noAutofit/>
          </a:bodyPr>
          <a:lstStyle/>
          <a:p>
            <a:r>
              <a:rPr lang="de-DE"/>
              <a:t>Mastertitelformat bearbeiten</a:t>
            </a:r>
            <a:endParaRPr lang="en-US"/>
          </a:p>
        </p:txBody>
      </p:sp>
      <p:sp>
        <p:nvSpPr>
          <p:cNvPr id="3" name="Content Placeholder 2">
            <a:extLst>
              <a:ext uri="{FF2B5EF4-FFF2-40B4-BE49-F238E27FC236}">
                <a16:creationId xmlns:a16="http://schemas.microsoft.com/office/drawing/2014/main" id="{8EDE237B-94D6-1C0C-E48E-492BF6631208}"/>
              </a:ext>
            </a:extLst>
          </p:cNvPr>
          <p:cNvSpPr>
            <a:spLocks noGrp="1"/>
          </p:cNvSpPr>
          <p:nvPr>
            <p:ph idx="1" hasCustomPrompt="1"/>
          </p:nvPr>
        </p:nvSpPr>
        <p:spPr>
          <a:xfrm>
            <a:off x="479425" y="1800222"/>
            <a:ext cx="3522455" cy="540443"/>
          </a:xfrm>
        </p:spPr>
        <p:txBody>
          <a:bodyPr>
            <a:noAutofit/>
          </a:bodyPr>
          <a:lstStyle>
            <a:lvl1pPr>
              <a:defRPr b="1">
                <a:latin typeface="+mj-lt"/>
              </a:defRPr>
            </a:lvl1pPr>
          </a:lstStyle>
          <a:p>
            <a:pPr lvl="0"/>
            <a:r>
              <a:rPr lang="de-DE"/>
              <a:t>Mastertitelformat bearbeiten</a:t>
            </a:r>
            <a:endParaRPr lang="en-US" dirty="0"/>
          </a:p>
        </p:txBody>
      </p:sp>
      <p:sp>
        <p:nvSpPr>
          <p:cNvPr id="4" name="Date Placeholder 3">
            <a:extLst>
              <a:ext uri="{FF2B5EF4-FFF2-40B4-BE49-F238E27FC236}">
                <a16:creationId xmlns:a16="http://schemas.microsoft.com/office/drawing/2014/main" id="{D8FA47CA-C7C6-AC10-EA44-2C17FBE86F46}"/>
              </a:ext>
            </a:extLst>
          </p:cNvPr>
          <p:cNvSpPr>
            <a:spLocks noGrp="1"/>
          </p:cNvSpPr>
          <p:nvPr>
            <p:ph type="dt" sz="half" idx="10"/>
          </p:nvPr>
        </p:nvSpPr>
        <p:spPr/>
        <p:txBody>
          <a:bodyPr>
            <a:noAutofit/>
          </a:bodyPr>
          <a:lstStyle/>
          <a:p>
            <a:r>
              <a:rPr lang="de-DE"/>
              <a:t>15.07.2025</a:t>
            </a:r>
            <a:endParaRPr lang="en-US"/>
          </a:p>
        </p:txBody>
      </p:sp>
      <p:sp>
        <p:nvSpPr>
          <p:cNvPr id="5" name="Footer Placeholder 4">
            <a:extLst>
              <a:ext uri="{FF2B5EF4-FFF2-40B4-BE49-F238E27FC236}">
                <a16:creationId xmlns:a16="http://schemas.microsoft.com/office/drawing/2014/main" id="{CECC7995-FF7A-2049-BE56-586335CA9201}"/>
              </a:ext>
            </a:extLst>
          </p:cNvPr>
          <p:cNvSpPr>
            <a:spLocks noGrp="1"/>
          </p:cNvSpPr>
          <p:nvPr>
            <p:ph type="ftr" sz="quarter" idx="11"/>
          </p:nvPr>
        </p:nvSpPr>
        <p:spPr/>
        <p:txBody>
          <a:bodyPr>
            <a:noAutofit/>
          </a:bodyPr>
          <a:lstStyle/>
          <a:p>
            <a:r>
              <a:rPr lang="de-DE"/>
              <a:t>Fußzeile über das Menü „Einfügen“ &gt; „Kopf- und Fußzeile“ einstellen</a:t>
            </a:r>
            <a:endParaRPr lang="en-US"/>
          </a:p>
        </p:txBody>
      </p:sp>
      <p:sp>
        <p:nvSpPr>
          <p:cNvPr id="6" name="Slide Number Placeholder 5">
            <a:extLst>
              <a:ext uri="{FF2B5EF4-FFF2-40B4-BE49-F238E27FC236}">
                <a16:creationId xmlns:a16="http://schemas.microsoft.com/office/drawing/2014/main" id="{9D089854-9059-A7CF-4462-0F6787B92AD5}"/>
              </a:ext>
            </a:extLst>
          </p:cNvPr>
          <p:cNvSpPr>
            <a:spLocks noGrp="1"/>
          </p:cNvSpPr>
          <p:nvPr>
            <p:ph type="sldNum" sz="quarter" idx="12"/>
          </p:nvPr>
        </p:nvSpPr>
        <p:spPr/>
        <p:txBody>
          <a:bodyPr>
            <a:noAutofit/>
          </a:bodyPr>
          <a:lstStyle/>
          <a:p>
            <a:fld id="{B253F205-D10E-4D55-8906-CB7E9700548A}" type="slidenum">
              <a:rPr lang="en-US" smtClean="0"/>
              <a:t>‹Nr.›</a:t>
            </a:fld>
            <a:endParaRPr lang="en-US"/>
          </a:p>
        </p:txBody>
      </p:sp>
      <p:sp>
        <p:nvSpPr>
          <p:cNvPr id="8" name="Content Placeholder 2">
            <a:extLst>
              <a:ext uri="{FF2B5EF4-FFF2-40B4-BE49-F238E27FC236}">
                <a16:creationId xmlns:a16="http://schemas.microsoft.com/office/drawing/2014/main" id="{D1F6C7D1-80FB-5C35-EC44-81AEA9A68999}"/>
              </a:ext>
            </a:extLst>
          </p:cNvPr>
          <p:cNvSpPr>
            <a:spLocks noGrp="1"/>
          </p:cNvSpPr>
          <p:nvPr>
            <p:ph idx="13" hasCustomPrompt="1"/>
          </p:nvPr>
        </p:nvSpPr>
        <p:spPr>
          <a:xfrm>
            <a:off x="4332288" y="1800222"/>
            <a:ext cx="3522455" cy="540443"/>
          </a:xfrm>
        </p:spPr>
        <p:txBody>
          <a:bodyPr>
            <a:noAutofit/>
          </a:bodyPr>
          <a:lstStyle>
            <a:lvl1pPr>
              <a:defRPr b="1">
                <a:latin typeface="+mj-lt"/>
              </a:defRPr>
            </a:lvl1pPr>
          </a:lstStyle>
          <a:p>
            <a:pPr lvl="0"/>
            <a:r>
              <a:rPr lang="de-DE"/>
              <a:t>Mastertitelformat bearbeiten</a:t>
            </a:r>
            <a:endParaRPr lang="en-US" dirty="0"/>
          </a:p>
        </p:txBody>
      </p:sp>
      <p:sp>
        <p:nvSpPr>
          <p:cNvPr id="9" name="Content Placeholder 2">
            <a:extLst>
              <a:ext uri="{FF2B5EF4-FFF2-40B4-BE49-F238E27FC236}">
                <a16:creationId xmlns:a16="http://schemas.microsoft.com/office/drawing/2014/main" id="{01F1B96B-1456-E1A5-515B-75825692D346}"/>
              </a:ext>
            </a:extLst>
          </p:cNvPr>
          <p:cNvSpPr>
            <a:spLocks noGrp="1"/>
          </p:cNvSpPr>
          <p:nvPr>
            <p:ph idx="14"/>
          </p:nvPr>
        </p:nvSpPr>
        <p:spPr>
          <a:xfrm>
            <a:off x="484395" y="2340666"/>
            <a:ext cx="3522455" cy="3536259"/>
          </a:xfrm>
        </p:spPr>
        <p:txBody>
          <a:bodyPr>
            <a:no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0" name="Content Placeholder 2">
            <a:extLst>
              <a:ext uri="{FF2B5EF4-FFF2-40B4-BE49-F238E27FC236}">
                <a16:creationId xmlns:a16="http://schemas.microsoft.com/office/drawing/2014/main" id="{D7D6FA56-7442-B3F7-5D9C-A3B14F01DE4F}"/>
              </a:ext>
            </a:extLst>
          </p:cNvPr>
          <p:cNvSpPr>
            <a:spLocks noGrp="1"/>
          </p:cNvSpPr>
          <p:nvPr>
            <p:ph idx="15"/>
          </p:nvPr>
        </p:nvSpPr>
        <p:spPr>
          <a:xfrm>
            <a:off x="4337258" y="2340666"/>
            <a:ext cx="3522455" cy="3536259"/>
          </a:xfrm>
        </p:spPr>
        <p:txBody>
          <a:bodyPr>
            <a:no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1" name="Content Placeholder 2">
            <a:extLst>
              <a:ext uri="{FF2B5EF4-FFF2-40B4-BE49-F238E27FC236}">
                <a16:creationId xmlns:a16="http://schemas.microsoft.com/office/drawing/2014/main" id="{E4C1D49B-7258-324E-CF2C-BA7A64E70713}"/>
              </a:ext>
            </a:extLst>
          </p:cNvPr>
          <p:cNvSpPr>
            <a:spLocks noGrp="1"/>
          </p:cNvSpPr>
          <p:nvPr>
            <p:ph idx="16" hasCustomPrompt="1"/>
          </p:nvPr>
        </p:nvSpPr>
        <p:spPr>
          <a:xfrm>
            <a:off x="8186400" y="1800222"/>
            <a:ext cx="3522455" cy="540443"/>
          </a:xfrm>
        </p:spPr>
        <p:txBody>
          <a:bodyPr>
            <a:noAutofit/>
          </a:bodyPr>
          <a:lstStyle>
            <a:lvl1pPr>
              <a:defRPr b="1">
                <a:latin typeface="+mj-lt"/>
              </a:defRPr>
            </a:lvl1pPr>
          </a:lstStyle>
          <a:p>
            <a:pPr lvl="0"/>
            <a:r>
              <a:rPr lang="de-DE"/>
              <a:t>Mastertitelformat bearbeiten</a:t>
            </a:r>
            <a:endParaRPr lang="en-US" dirty="0"/>
          </a:p>
        </p:txBody>
      </p:sp>
      <p:sp>
        <p:nvSpPr>
          <p:cNvPr id="12" name="Content Placeholder 2">
            <a:extLst>
              <a:ext uri="{FF2B5EF4-FFF2-40B4-BE49-F238E27FC236}">
                <a16:creationId xmlns:a16="http://schemas.microsoft.com/office/drawing/2014/main" id="{A5B66091-93A6-C7CB-7B3A-FF3EA58D0A1D}"/>
              </a:ext>
            </a:extLst>
          </p:cNvPr>
          <p:cNvSpPr>
            <a:spLocks noGrp="1"/>
          </p:cNvSpPr>
          <p:nvPr>
            <p:ph idx="17"/>
          </p:nvPr>
        </p:nvSpPr>
        <p:spPr>
          <a:xfrm>
            <a:off x="8186400" y="2340666"/>
            <a:ext cx="3522455" cy="3536259"/>
          </a:xfrm>
        </p:spPr>
        <p:txBody>
          <a:bodyPr>
            <a:no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grpSp>
        <p:nvGrpSpPr>
          <p:cNvPr id="15" name="Gruppieren 14">
            <a:extLst>
              <a:ext uri="{FF2B5EF4-FFF2-40B4-BE49-F238E27FC236}">
                <a16:creationId xmlns:a16="http://schemas.microsoft.com/office/drawing/2014/main" id="{D1474FE1-EBC8-ABDF-DBA4-FE953C8DB7B3}"/>
              </a:ext>
            </a:extLst>
          </p:cNvPr>
          <p:cNvGrpSpPr/>
          <p:nvPr userDrawn="1"/>
        </p:nvGrpSpPr>
        <p:grpSpPr>
          <a:xfrm>
            <a:off x="-1296984" y="3429000"/>
            <a:ext cx="1221971" cy="720197"/>
            <a:chOff x="-1221971" y="3429000"/>
            <a:chExt cx="1221971" cy="720197"/>
          </a:xfrm>
        </p:grpSpPr>
        <p:sp>
          <p:nvSpPr>
            <p:cNvPr id="38" name="Textfeld 1">
              <a:extLst>
                <a:ext uri="{FF2B5EF4-FFF2-40B4-BE49-F238E27FC236}">
                  <a16:creationId xmlns:a16="http://schemas.microsoft.com/office/drawing/2014/main" id="{E35FECEA-E204-717F-4CFD-F6B872838878}"/>
                </a:ext>
              </a:extLst>
            </p:cNvPr>
            <p:cNvSpPr txBox="1"/>
            <p:nvPr userDrawn="1"/>
          </p:nvSpPr>
          <p:spPr>
            <a:xfrm>
              <a:off x="-1221971" y="3429000"/>
              <a:ext cx="1221971" cy="720197"/>
            </a:xfrm>
            <a:prstGeom prst="rect">
              <a:avLst/>
            </a:prstGeom>
            <a:noFill/>
          </p:spPr>
          <p:txBody>
            <a:bodyPr wrap="square" lIns="0" tIns="0" rIns="0" bIns="0" rtlCol="0">
              <a:noAutofit/>
            </a:bodyPr>
            <a:lstStyle/>
            <a:p>
              <a:pPr algn="l"/>
              <a:r>
                <a:rPr lang="de-DE" sz="800">
                  <a:latin typeface="+mn-lt"/>
                </a:rPr>
                <a:t>Für Aufzählungen bitte </a:t>
              </a:r>
              <a:br>
                <a:rPr lang="de-DE" sz="800">
                  <a:latin typeface="+mn-lt"/>
                </a:rPr>
              </a:br>
              <a:r>
                <a:rPr lang="de-DE" sz="800" b="0">
                  <a:latin typeface="+mn-lt"/>
                </a:rPr>
                <a:t>auf der Start-Menüleiste</a:t>
              </a:r>
              <a:br>
                <a:rPr lang="de-DE" sz="800" b="0">
                  <a:latin typeface="+mn-lt"/>
                </a:rPr>
              </a:br>
              <a:endParaRPr lang="de-DE" sz="800" b="0">
                <a:latin typeface="+mn-lt"/>
              </a:endParaRPr>
            </a:p>
            <a:p>
              <a:pPr algn="l"/>
              <a:endParaRPr lang="de-DE" sz="800"/>
            </a:p>
            <a:p>
              <a:pPr algn="l"/>
              <a:r>
                <a:rPr lang="de-DE" sz="800" b="1">
                  <a:latin typeface="+mn-lt"/>
                </a:rPr>
                <a:t>Listenebene erhöhen </a:t>
              </a:r>
              <a:br>
                <a:rPr lang="de-DE" sz="800" b="1">
                  <a:latin typeface="+mn-lt"/>
                </a:rPr>
              </a:br>
              <a:r>
                <a:rPr lang="de-DE" sz="800" b="1">
                  <a:latin typeface="+mn-lt"/>
                </a:rPr>
                <a:t>bzw. verringern klicken.</a:t>
              </a:r>
              <a:endParaRPr lang="de-DE" sz="800" b="0">
                <a:latin typeface="+mn-lt"/>
              </a:endParaRPr>
            </a:p>
          </p:txBody>
        </p:sp>
        <p:pic>
          <p:nvPicPr>
            <p:cNvPr id="39" name="Grafik 3">
              <a:extLst>
                <a:ext uri="{FF2B5EF4-FFF2-40B4-BE49-F238E27FC236}">
                  <a16:creationId xmlns:a16="http://schemas.microsoft.com/office/drawing/2014/main" id="{25C528C9-2DD6-B8BE-0879-95E15C1D692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21971" y="3677722"/>
              <a:ext cx="485280" cy="222751"/>
            </a:xfrm>
            <a:prstGeom prst="rect">
              <a:avLst/>
            </a:prstGeom>
          </p:spPr>
        </p:pic>
      </p:grpSp>
      <p:pic>
        <p:nvPicPr>
          <p:cNvPr id="17" name="Grafik 12">
            <a:extLst>
              <a:ext uri="{FF2B5EF4-FFF2-40B4-BE49-F238E27FC236}">
                <a16:creationId xmlns:a16="http://schemas.microsoft.com/office/drawing/2014/main" id="{AD3692A7-7E7F-4B0A-9763-ED751EEBFB7B}"/>
              </a:ext>
            </a:extLst>
          </p:cNvPr>
          <p:cNvPicPr/>
          <p:nvPr userDrawn="1"/>
        </p:nvPicPr>
        <p:blipFill>
          <a:blip r:embed="rId3">
            <a:extLst>
              <a:ext uri="{28A0092B-C50C-407E-A947-70E740481C1C}">
                <a14:useLocalDpi xmlns:a14="http://schemas.microsoft.com/office/drawing/2010/main" val="0"/>
              </a:ext>
            </a:extLst>
          </a:blip>
          <a:stretch>
            <a:fillRect/>
          </a:stretch>
        </p:blipFill>
        <p:spPr>
          <a:xfrm>
            <a:off x="11207880" y="6027745"/>
            <a:ext cx="723600" cy="593110"/>
          </a:xfrm>
          <a:prstGeom prst="rect">
            <a:avLst/>
          </a:prstGeom>
          <a:noFill/>
          <a:ln w="0">
            <a:noFill/>
          </a:ln>
        </p:spPr>
      </p:pic>
    </p:spTree>
    <p:extLst>
      <p:ext uri="{BB962C8B-B14F-4D97-AF65-F5344CB8AC3E}">
        <p14:creationId xmlns:p14="http://schemas.microsoft.com/office/powerpoint/2010/main" val="228838127"/>
      </p:ext>
    </p:extLst>
  </p:cSld>
  <p:clrMapOvr>
    <a:masterClrMapping/>
  </p:clrMapOvr>
  <p:extLst mod="1">
    <p:ext uri="{DCECCB84-F9BA-43D5-87BE-67443E8EF086}">
      <p15:sldGuideLst xmlns:p15="http://schemas.microsoft.com/office/powerpoint/2012/main">
        <p15:guide id="1" orient="horz" pos="215">
          <p15:clr>
            <a:srgbClr val="FBAE40"/>
          </p15:clr>
        </p15:guide>
        <p15:guide id="2" pos="302">
          <p15:clr>
            <a:srgbClr val="FBAE40"/>
          </p15:clr>
        </p15:guide>
        <p15:guide id="3" pos="7378">
          <p15:clr>
            <a:srgbClr val="FBAE40"/>
          </p15:clr>
        </p15:guide>
        <p15:guide id="4" orient="horz" pos="1134">
          <p15:clr>
            <a:srgbClr val="FBAE40"/>
          </p15:clr>
        </p15:guide>
        <p15:guide id="5" orient="horz" pos="3702" userDrawn="1">
          <p15:clr>
            <a:srgbClr val="FBAE40"/>
          </p15:clr>
        </p15:guide>
        <p15:guide id="6" pos="2524">
          <p15:clr>
            <a:srgbClr val="FBAE40"/>
          </p15:clr>
        </p15:guide>
        <p15:guide id="7" pos="4951">
          <p15:clr>
            <a:srgbClr val="FBAE40"/>
          </p15:clr>
        </p15:guide>
        <p15:guide id="8" pos="2729">
          <p15:clr>
            <a:srgbClr val="FBAE40"/>
          </p15:clr>
        </p15:guide>
        <p15:guide id="9" pos="5157">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zweispaltig mit Bild">
    <p:spTree>
      <p:nvGrpSpPr>
        <p:cNvPr id="1" name=""/>
        <p:cNvGrpSpPr/>
        <p:nvPr/>
      </p:nvGrpSpPr>
      <p:grpSpPr>
        <a:xfrm>
          <a:off x="0" y="0"/>
          <a:ext cx="0" cy="0"/>
          <a:chOff x="0" y="0"/>
          <a:chExt cx="0" cy="0"/>
        </a:xfrm>
      </p:grpSpPr>
      <p:sp>
        <p:nvSpPr>
          <p:cNvPr id="38" name="Picture Placeholder 37">
            <a:extLst>
              <a:ext uri="{FF2B5EF4-FFF2-40B4-BE49-F238E27FC236}">
                <a16:creationId xmlns:a16="http://schemas.microsoft.com/office/drawing/2014/main" id="{A71FA06A-AF41-16FD-7BB1-21DC6B133567}"/>
              </a:ext>
            </a:extLst>
          </p:cNvPr>
          <p:cNvSpPr>
            <a:spLocks noGrp="1"/>
          </p:cNvSpPr>
          <p:nvPr>
            <p:ph type="pic" sz="quarter" idx="18"/>
          </p:nvPr>
        </p:nvSpPr>
        <p:spPr>
          <a:xfrm>
            <a:off x="7240186" y="0"/>
            <a:ext cx="4951814" cy="6858000"/>
          </a:xfrm>
        </p:spPr>
        <p:txBody>
          <a:bodyPr/>
          <a:lstStyle/>
          <a:p>
            <a:r>
              <a:rPr lang="de-DE"/>
              <a:t>Bild durch Klicken auf Symbol hinzufügen</a:t>
            </a:r>
            <a:endParaRPr lang="en-US"/>
          </a:p>
        </p:txBody>
      </p:sp>
      <p:sp>
        <p:nvSpPr>
          <p:cNvPr id="2" name="Title 1">
            <a:extLst>
              <a:ext uri="{FF2B5EF4-FFF2-40B4-BE49-F238E27FC236}">
                <a16:creationId xmlns:a16="http://schemas.microsoft.com/office/drawing/2014/main" id="{09929E10-E114-9B13-1820-A5840A56C907}"/>
              </a:ext>
            </a:extLst>
          </p:cNvPr>
          <p:cNvSpPr>
            <a:spLocks noGrp="1"/>
          </p:cNvSpPr>
          <p:nvPr>
            <p:ph type="title"/>
          </p:nvPr>
        </p:nvSpPr>
        <p:spPr>
          <a:xfrm>
            <a:off x="479356" y="341313"/>
            <a:ext cx="6408807" cy="845911"/>
          </a:xfrm>
        </p:spPr>
        <p:txBody>
          <a:bodyPr>
            <a:noAutofit/>
          </a:bodyPr>
          <a:lstStyle>
            <a:lvl1pPr>
              <a:defRPr/>
            </a:lvl1pPr>
          </a:lstStyle>
          <a:p>
            <a:r>
              <a:rPr lang="de-DE"/>
              <a:t>Mastertitelformat bearbeiten</a:t>
            </a:r>
            <a:endParaRPr lang="en-US" dirty="0"/>
          </a:p>
        </p:txBody>
      </p:sp>
      <p:sp>
        <p:nvSpPr>
          <p:cNvPr id="4" name="Date Placeholder 3">
            <a:extLst>
              <a:ext uri="{FF2B5EF4-FFF2-40B4-BE49-F238E27FC236}">
                <a16:creationId xmlns:a16="http://schemas.microsoft.com/office/drawing/2014/main" id="{D8FA47CA-C7C6-AC10-EA44-2C17FBE86F46}"/>
              </a:ext>
            </a:extLst>
          </p:cNvPr>
          <p:cNvSpPr>
            <a:spLocks noGrp="1"/>
          </p:cNvSpPr>
          <p:nvPr>
            <p:ph type="dt" sz="half" idx="10"/>
          </p:nvPr>
        </p:nvSpPr>
        <p:spPr/>
        <p:txBody>
          <a:bodyPr>
            <a:noAutofit/>
          </a:bodyPr>
          <a:lstStyle/>
          <a:p>
            <a:r>
              <a:rPr lang="de-DE"/>
              <a:t>15.07.2025</a:t>
            </a:r>
            <a:endParaRPr lang="en-US"/>
          </a:p>
        </p:txBody>
      </p:sp>
      <p:sp>
        <p:nvSpPr>
          <p:cNvPr id="5" name="Footer Placeholder 4">
            <a:extLst>
              <a:ext uri="{FF2B5EF4-FFF2-40B4-BE49-F238E27FC236}">
                <a16:creationId xmlns:a16="http://schemas.microsoft.com/office/drawing/2014/main" id="{CECC7995-FF7A-2049-BE56-586335CA9201}"/>
              </a:ext>
            </a:extLst>
          </p:cNvPr>
          <p:cNvSpPr>
            <a:spLocks noGrp="1"/>
          </p:cNvSpPr>
          <p:nvPr>
            <p:ph type="ftr" sz="quarter" idx="11"/>
          </p:nvPr>
        </p:nvSpPr>
        <p:spPr/>
        <p:txBody>
          <a:bodyPr>
            <a:noAutofit/>
          </a:bodyPr>
          <a:lstStyle/>
          <a:p>
            <a:r>
              <a:rPr lang="de-DE"/>
              <a:t>Fußzeile über das Menü „Einfügen“ &gt; „Kopf- und Fußzeile“ einstellen</a:t>
            </a:r>
            <a:endParaRPr lang="en-US"/>
          </a:p>
        </p:txBody>
      </p:sp>
      <p:sp>
        <p:nvSpPr>
          <p:cNvPr id="6" name="Slide Number Placeholder 5">
            <a:extLst>
              <a:ext uri="{FF2B5EF4-FFF2-40B4-BE49-F238E27FC236}">
                <a16:creationId xmlns:a16="http://schemas.microsoft.com/office/drawing/2014/main" id="{9D089854-9059-A7CF-4462-0F6787B92AD5}"/>
              </a:ext>
            </a:extLst>
          </p:cNvPr>
          <p:cNvSpPr>
            <a:spLocks noGrp="1"/>
          </p:cNvSpPr>
          <p:nvPr>
            <p:ph type="sldNum" sz="quarter" idx="12"/>
          </p:nvPr>
        </p:nvSpPr>
        <p:spPr/>
        <p:txBody>
          <a:bodyPr>
            <a:noAutofit/>
          </a:bodyPr>
          <a:lstStyle/>
          <a:p>
            <a:fld id="{B253F205-D10E-4D55-8906-CB7E9700548A}" type="slidenum">
              <a:rPr lang="en-US" smtClean="0"/>
              <a:t>‹Nr.›</a:t>
            </a:fld>
            <a:endParaRPr lang="en-US"/>
          </a:p>
        </p:txBody>
      </p:sp>
      <p:sp>
        <p:nvSpPr>
          <p:cNvPr id="10" name="Content Placeholder 2">
            <a:extLst>
              <a:ext uri="{FF2B5EF4-FFF2-40B4-BE49-F238E27FC236}">
                <a16:creationId xmlns:a16="http://schemas.microsoft.com/office/drawing/2014/main" id="{D7D6FA56-7442-B3F7-5D9C-A3B14F01DE4F}"/>
              </a:ext>
            </a:extLst>
          </p:cNvPr>
          <p:cNvSpPr>
            <a:spLocks noGrp="1"/>
          </p:cNvSpPr>
          <p:nvPr>
            <p:ph idx="15"/>
          </p:nvPr>
        </p:nvSpPr>
        <p:spPr>
          <a:xfrm>
            <a:off x="479425" y="1628775"/>
            <a:ext cx="2880000" cy="4454462"/>
          </a:xfrm>
        </p:spPr>
        <p:txBody>
          <a:bodyPr>
            <a:no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2" name="Content Placeholder 2">
            <a:extLst>
              <a:ext uri="{FF2B5EF4-FFF2-40B4-BE49-F238E27FC236}">
                <a16:creationId xmlns:a16="http://schemas.microsoft.com/office/drawing/2014/main" id="{A5B66091-93A6-C7CB-7B3A-FF3EA58D0A1D}"/>
              </a:ext>
            </a:extLst>
          </p:cNvPr>
          <p:cNvSpPr>
            <a:spLocks noGrp="1"/>
          </p:cNvSpPr>
          <p:nvPr>
            <p:ph idx="17"/>
          </p:nvPr>
        </p:nvSpPr>
        <p:spPr>
          <a:xfrm>
            <a:off x="4008438" y="1628776"/>
            <a:ext cx="2880000" cy="4484286"/>
          </a:xfrm>
        </p:spPr>
        <p:txBody>
          <a:bodyPr>
            <a:no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grpSp>
        <p:nvGrpSpPr>
          <p:cNvPr id="3" name="Gruppieren 2">
            <a:extLst>
              <a:ext uri="{FF2B5EF4-FFF2-40B4-BE49-F238E27FC236}">
                <a16:creationId xmlns:a16="http://schemas.microsoft.com/office/drawing/2014/main" id="{87269F00-A272-0776-63F3-B6BF674DF488}"/>
              </a:ext>
            </a:extLst>
          </p:cNvPr>
          <p:cNvGrpSpPr/>
          <p:nvPr userDrawn="1"/>
        </p:nvGrpSpPr>
        <p:grpSpPr>
          <a:xfrm>
            <a:off x="-1296984" y="3429000"/>
            <a:ext cx="1221971" cy="720197"/>
            <a:chOff x="-1221971" y="3429000"/>
            <a:chExt cx="1221971" cy="720197"/>
          </a:xfrm>
        </p:grpSpPr>
        <p:sp>
          <p:nvSpPr>
            <p:cNvPr id="7" name="Textfeld 1">
              <a:extLst>
                <a:ext uri="{FF2B5EF4-FFF2-40B4-BE49-F238E27FC236}">
                  <a16:creationId xmlns:a16="http://schemas.microsoft.com/office/drawing/2014/main" id="{A7C13B5C-89D9-FEFE-6EBC-911738BB9438}"/>
                </a:ext>
              </a:extLst>
            </p:cNvPr>
            <p:cNvSpPr txBox="1"/>
            <p:nvPr userDrawn="1"/>
          </p:nvSpPr>
          <p:spPr>
            <a:xfrm>
              <a:off x="-1221971" y="3429000"/>
              <a:ext cx="1221971" cy="720197"/>
            </a:xfrm>
            <a:prstGeom prst="rect">
              <a:avLst/>
            </a:prstGeom>
            <a:noFill/>
          </p:spPr>
          <p:txBody>
            <a:bodyPr wrap="square" lIns="0" tIns="0" rIns="0" bIns="0" rtlCol="0">
              <a:noAutofit/>
            </a:bodyPr>
            <a:lstStyle/>
            <a:p>
              <a:pPr algn="l"/>
              <a:r>
                <a:rPr lang="de-DE" sz="800">
                  <a:latin typeface="+mn-lt"/>
                </a:rPr>
                <a:t>Für Aufzählungen bitte </a:t>
              </a:r>
              <a:br>
                <a:rPr lang="de-DE" sz="800">
                  <a:latin typeface="+mn-lt"/>
                </a:rPr>
              </a:br>
              <a:r>
                <a:rPr lang="de-DE" sz="800" b="0">
                  <a:latin typeface="+mn-lt"/>
                </a:rPr>
                <a:t>auf der Start-Menüleiste</a:t>
              </a:r>
              <a:br>
                <a:rPr lang="de-DE" sz="800" b="0">
                  <a:latin typeface="+mn-lt"/>
                </a:rPr>
              </a:br>
              <a:endParaRPr lang="de-DE" sz="800" b="0">
                <a:latin typeface="+mn-lt"/>
              </a:endParaRPr>
            </a:p>
            <a:p>
              <a:pPr algn="l"/>
              <a:endParaRPr lang="de-DE" sz="800"/>
            </a:p>
            <a:p>
              <a:pPr algn="l"/>
              <a:r>
                <a:rPr lang="de-DE" sz="800" b="1">
                  <a:latin typeface="+mn-lt"/>
                </a:rPr>
                <a:t>Listenebene erhöhen </a:t>
              </a:r>
              <a:br>
                <a:rPr lang="de-DE" sz="800" b="1">
                  <a:latin typeface="+mn-lt"/>
                </a:rPr>
              </a:br>
              <a:r>
                <a:rPr lang="de-DE" sz="800" b="1">
                  <a:latin typeface="+mn-lt"/>
                </a:rPr>
                <a:t>bzw. verringern klicken.</a:t>
              </a:r>
              <a:endParaRPr lang="de-DE" sz="800" b="0">
                <a:latin typeface="+mn-lt"/>
              </a:endParaRPr>
            </a:p>
          </p:txBody>
        </p:sp>
        <p:pic>
          <p:nvPicPr>
            <p:cNvPr id="8" name="Grafik 3">
              <a:extLst>
                <a:ext uri="{FF2B5EF4-FFF2-40B4-BE49-F238E27FC236}">
                  <a16:creationId xmlns:a16="http://schemas.microsoft.com/office/drawing/2014/main" id="{50512965-CD18-EFEB-F528-A76254C6671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21971" y="3677722"/>
              <a:ext cx="485280" cy="222751"/>
            </a:xfrm>
            <a:prstGeom prst="rect">
              <a:avLst/>
            </a:prstGeom>
          </p:spPr>
        </p:pic>
      </p:grpSp>
    </p:spTree>
    <p:extLst>
      <p:ext uri="{BB962C8B-B14F-4D97-AF65-F5344CB8AC3E}">
        <p14:creationId xmlns:p14="http://schemas.microsoft.com/office/powerpoint/2010/main" val="1308366876"/>
      </p:ext>
    </p:extLst>
  </p:cSld>
  <p:clrMapOvr>
    <a:masterClrMapping/>
  </p:clrMapOvr>
  <p:extLst>
    <p:ext uri="{DCECCB84-F9BA-43D5-87BE-67443E8EF086}">
      <p15:sldGuideLst xmlns:p15="http://schemas.microsoft.com/office/powerpoint/2012/main">
        <p15:guide id="1" orient="horz" pos="215">
          <p15:clr>
            <a:srgbClr val="FBAE40"/>
          </p15:clr>
        </p15:guide>
        <p15:guide id="2" pos="302">
          <p15:clr>
            <a:srgbClr val="FBAE40"/>
          </p15:clr>
        </p15:guide>
        <p15:guide id="3" pos="7378">
          <p15:clr>
            <a:srgbClr val="FBAE40"/>
          </p15:clr>
        </p15:guide>
        <p15:guide id="4" orient="horz" pos="1026">
          <p15:clr>
            <a:srgbClr val="FBAE40"/>
          </p15:clr>
        </p15:guide>
        <p15:guide id="6" pos="2116">
          <p15:clr>
            <a:srgbClr val="FBAE40"/>
          </p15:clr>
        </p15:guide>
        <p15:guide id="7" pos="4339">
          <p15:clr>
            <a:srgbClr val="FBAE40"/>
          </p15:clr>
        </p15:guide>
        <p15:guide id="8" pos="2525">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dreispaltig mit 3 Bilder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929E10-E114-9B13-1820-A5840A56C907}"/>
              </a:ext>
            </a:extLst>
          </p:cNvPr>
          <p:cNvSpPr>
            <a:spLocks noGrp="1"/>
          </p:cNvSpPr>
          <p:nvPr>
            <p:ph type="title"/>
          </p:nvPr>
        </p:nvSpPr>
        <p:spPr>
          <a:xfrm>
            <a:off x="479425" y="341313"/>
            <a:ext cx="11232000" cy="845911"/>
          </a:xfrm>
        </p:spPr>
        <p:txBody>
          <a:bodyPr>
            <a:noAutofit/>
          </a:bodyPr>
          <a:lstStyle/>
          <a:p>
            <a:r>
              <a:rPr lang="de-DE"/>
              <a:t>Mastertitelformat bearbeiten</a:t>
            </a:r>
            <a:endParaRPr lang="en-US" dirty="0"/>
          </a:p>
        </p:txBody>
      </p:sp>
      <p:sp>
        <p:nvSpPr>
          <p:cNvPr id="3" name="Content Placeholder 2">
            <a:extLst>
              <a:ext uri="{FF2B5EF4-FFF2-40B4-BE49-F238E27FC236}">
                <a16:creationId xmlns:a16="http://schemas.microsoft.com/office/drawing/2014/main" id="{8EDE237B-94D6-1C0C-E48E-492BF6631208}"/>
              </a:ext>
            </a:extLst>
          </p:cNvPr>
          <p:cNvSpPr>
            <a:spLocks noGrp="1"/>
          </p:cNvSpPr>
          <p:nvPr>
            <p:ph idx="1" hasCustomPrompt="1"/>
          </p:nvPr>
        </p:nvSpPr>
        <p:spPr>
          <a:xfrm>
            <a:off x="479425" y="3869213"/>
            <a:ext cx="3522455" cy="540443"/>
          </a:xfrm>
        </p:spPr>
        <p:txBody>
          <a:bodyPr anchor="b" anchorCtr="0">
            <a:noAutofit/>
          </a:bodyPr>
          <a:lstStyle>
            <a:lvl1pPr>
              <a:defRPr b="1">
                <a:latin typeface="+mj-lt"/>
              </a:defRPr>
            </a:lvl1pPr>
          </a:lstStyle>
          <a:p>
            <a:pPr lvl="0"/>
            <a:r>
              <a:rPr lang="de-DE"/>
              <a:t>Mastertitelformat bearbeiten</a:t>
            </a:r>
            <a:endParaRPr lang="en-US" dirty="0"/>
          </a:p>
        </p:txBody>
      </p:sp>
      <p:sp>
        <p:nvSpPr>
          <p:cNvPr id="4" name="Date Placeholder 3">
            <a:extLst>
              <a:ext uri="{FF2B5EF4-FFF2-40B4-BE49-F238E27FC236}">
                <a16:creationId xmlns:a16="http://schemas.microsoft.com/office/drawing/2014/main" id="{D8FA47CA-C7C6-AC10-EA44-2C17FBE86F46}"/>
              </a:ext>
            </a:extLst>
          </p:cNvPr>
          <p:cNvSpPr>
            <a:spLocks noGrp="1"/>
          </p:cNvSpPr>
          <p:nvPr>
            <p:ph type="dt" sz="half" idx="10"/>
          </p:nvPr>
        </p:nvSpPr>
        <p:spPr/>
        <p:txBody>
          <a:bodyPr>
            <a:noAutofit/>
          </a:bodyPr>
          <a:lstStyle/>
          <a:p>
            <a:r>
              <a:rPr lang="de-DE"/>
              <a:t>15.07.2025</a:t>
            </a:r>
            <a:endParaRPr lang="en-US"/>
          </a:p>
        </p:txBody>
      </p:sp>
      <p:sp>
        <p:nvSpPr>
          <p:cNvPr id="5" name="Footer Placeholder 4">
            <a:extLst>
              <a:ext uri="{FF2B5EF4-FFF2-40B4-BE49-F238E27FC236}">
                <a16:creationId xmlns:a16="http://schemas.microsoft.com/office/drawing/2014/main" id="{CECC7995-FF7A-2049-BE56-586335CA9201}"/>
              </a:ext>
            </a:extLst>
          </p:cNvPr>
          <p:cNvSpPr>
            <a:spLocks noGrp="1"/>
          </p:cNvSpPr>
          <p:nvPr>
            <p:ph type="ftr" sz="quarter" idx="11"/>
          </p:nvPr>
        </p:nvSpPr>
        <p:spPr/>
        <p:txBody>
          <a:bodyPr>
            <a:noAutofit/>
          </a:bodyPr>
          <a:lstStyle/>
          <a:p>
            <a:r>
              <a:rPr lang="de-DE"/>
              <a:t>Fußzeile über das Menü „Einfügen“ &gt; „Kopf- und Fußzeile“ einstellen</a:t>
            </a:r>
            <a:endParaRPr lang="en-US"/>
          </a:p>
        </p:txBody>
      </p:sp>
      <p:sp>
        <p:nvSpPr>
          <p:cNvPr id="6" name="Slide Number Placeholder 5">
            <a:extLst>
              <a:ext uri="{FF2B5EF4-FFF2-40B4-BE49-F238E27FC236}">
                <a16:creationId xmlns:a16="http://schemas.microsoft.com/office/drawing/2014/main" id="{9D089854-9059-A7CF-4462-0F6787B92AD5}"/>
              </a:ext>
            </a:extLst>
          </p:cNvPr>
          <p:cNvSpPr>
            <a:spLocks noGrp="1"/>
          </p:cNvSpPr>
          <p:nvPr>
            <p:ph type="sldNum" sz="quarter" idx="12"/>
          </p:nvPr>
        </p:nvSpPr>
        <p:spPr/>
        <p:txBody>
          <a:bodyPr>
            <a:noAutofit/>
          </a:bodyPr>
          <a:lstStyle/>
          <a:p>
            <a:fld id="{B253F205-D10E-4D55-8906-CB7E9700548A}" type="slidenum">
              <a:rPr lang="en-US" smtClean="0"/>
              <a:t>‹Nr.›</a:t>
            </a:fld>
            <a:endParaRPr lang="en-US"/>
          </a:p>
        </p:txBody>
      </p:sp>
      <p:sp>
        <p:nvSpPr>
          <p:cNvPr id="8" name="Content Placeholder 2">
            <a:extLst>
              <a:ext uri="{FF2B5EF4-FFF2-40B4-BE49-F238E27FC236}">
                <a16:creationId xmlns:a16="http://schemas.microsoft.com/office/drawing/2014/main" id="{D1F6C7D1-80FB-5C35-EC44-81AEA9A68999}"/>
              </a:ext>
            </a:extLst>
          </p:cNvPr>
          <p:cNvSpPr>
            <a:spLocks noGrp="1"/>
          </p:cNvSpPr>
          <p:nvPr>
            <p:ph idx="13" hasCustomPrompt="1"/>
          </p:nvPr>
        </p:nvSpPr>
        <p:spPr>
          <a:xfrm>
            <a:off x="4332288" y="3869213"/>
            <a:ext cx="3522455" cy="540443"/>
          </a:xfrm>
        </p:spPr>
        <p:txBody>
          <a:bodyPr anchor="b" anchorCtr="0">
            <a:noAutofit/>
          </a:bodyPr>
          <a:lstStyle>
            <a:lvl1pPr>
              <a:defRPr b="1">
                <a:latin typeface="+mj-lt"/>
              </a:defRPr>
            </a:lvl1pPr>
          </a:lstStyle>
          <a:p>
            <a:pPr lvl="0"/>
            <a:r>
              <a:rPr lang="de-DE"/>
              <a:t>Mastertitelformat bearbeiten</a:t>
            </a:r>
            <a:endParaRPr lang="en-US" dirty="0"/>
          </a:p>
        </p:txBody>
      </p:sp>
      <p:sp>
        <p:nvSpPr>
          <p:cNvPr id="9" name="Content Placeholder 2">
            <a:extLst>
              <a:ext uri="{FF2B5EF4-FFF2-40B4-BE49-F238E27FC236}">
                <a16:creationId xmlns:a16="http://schemas.microsoft.com/office/drawing/2014/main" id="{01F1B96B-1456-E1A5-515B-75825692D346}"/>
              </a:ext>
            </a:extLst>
          </p:cNvPr>
          <p:cNvSpPr>
            <a:spLocks noGrp="1"/>
          </p:cNvSpPr>
          <p:nvPr>
            <p:ph idx="14"/>
          </p:nvPr>
        </p:nvSpPr>
        <p:spPr>
          <a:xfrm>
            <a:off x="484395" y="4440917"/>
            <a:ext cx="3522455" cy="1440000"/>
          </a:xfrm>
        </p:spPr>
        <p:txBody>
          <a:bodyPr>
            <a:no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0" name="Content Placeholder 2">
            <a:extLst>
              <a:ext uri="{FF2B5EF4-FFF2-40B4-BE49-F238E27FC236}">
                <a16:creationId xmlns:a16="http://schemas.microsoft.com/office/drawing/2014/main" id="{D7D6FA56-7442-B3F7-5D9C-A3B14F01DE4F}"/>
              </a:ext>
            </a:extLst>
          </p:cNvPr>
          <p:cNvSpPr>
            <a:spLocks noGrp="1"/>
          </p:cNvSpPr>
          <p:nvPr>
            <p:ph idx="15"/>
          </p:nvPr>
        </p:nvSpPr>
        <p:spPr>
          <a:xfrm>
            <a:off x="4337258" y="4440917"/>
            <a:ext cx="3522455" cy="1440000"/>
          </a:xfrm>
        </p:spPr>
        <p:txBody>
          <a:bodyPr>
            <a:no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1" name="Content Placeholder 2">
            <a:extLst>
              <a:ext uri="{FF2B5EF4-FFF2-40B4-BE49-F238E27FC236}">
                <a16:creationId xmlns:a16="http://schemas.microsoft.com/office/drawing/2014/main" id="{E4C1D49B-7258-324E-CF2C-BA7A64E70713}"/>
              </a:ext>
            </a:extLst>
          </p:cNvPr>
          <p:cNvSpPr>
            <a:spLocks noGrp="1"/>
          </p:cNvSpPr>
          <p:nvPr>
            <p:ph idx="16" hasCustomPrompt="1"/>
          </p:nvPr>
        </p:nvSpPr>
        <p:spPr>
          <a:xfrm>
            <a:off x="8186400" y="3869213"/>
            <a:ext cx="3522455" cy="540443"/>
          </a:xfrm>
        </p:spPr>
        <p:txBody>
          <a:bodyPr anchor="b" anchorCtr="0">
            <a:noAutofit/>
          </a:bodyPr>
          <a:lstStyle>
            <a:lvl1pPr>
              <a:defRPr b="1">
                <a:latin typeface="+mj-lt"/>
              </a:defRPr>
            </a:lvl1pPr>
          </a:lstStyle>
          <a:p>
            <a:pPr lvl="0"/>
            <a:r>
              <a:rPr lang="de-DE"/>
              <a:t>Mastertitelformat bearbeiten</a:t>
            </a:r>
            <a:endParaRPr lang="en-US" dirty="0"/>
          </a:p>
        </p:txBody>
      </p:sp>
      <p:sp>
        <p:nvSpPr>
          <p:cNvPr id="12" name="Content Placeholder 2">
            <a:extLst>
              <a:ext uri="{FF2B5EF4-FFF2-40B4-BE49-F238E27FC236}">
                <a16:creationId xmlns:a16="http://schemas.microsoft.com/office/drawing/2014/main" id="{A5B66091-93A6-C7CB-7B3A-FF3EA58D0A1D}"/>
              </a:ext>
            </a:extLst>
          </p:cNvPr>
          <p:cNvSpPr>
            <a:spLocks noGrp="1"/>
          </p:cNvSpPr>
          <p:nvPr>
            <p:ph idx="17"/>
          </p:nvPr>
        </p:nvSpPr>
        <p:spPr>
          <a:xfrm>
            <a:off x="8186400" y="4440917"/>
            <a:ext cx="3522455" cy="1440000"/>
          </a:xfrm>
        </p:spPr>
        <p:txBody>
          <a:bodyPr>
            <a:no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38" name="Picture Placeholder 37">
            <a:extLst>
              <a:ext uri="{FF2B5EF4-FFF2-40B4-BE49-F238E27FC236}">
                <a16:creationId xmlns:a16="http://schemas.microsoft.com/office/drawing/2014/main" id="{E0C46E92-E728-888B-5448-14BA5163AAC7}"/>
              </a:ext>
            </a:extLst>
          </p:cNvPr>
          <p:cNvSpPr>
            <a:spLocks noGrp="1"/>
          </p:cNvSpPr>
          <p:nvPr>
            <p:ph type="pic" sz="quarter" idx="18"/>
          </p:nvPr>
        </p:nvSpPr>
        <p:spPr>
          <a:xfrm>
            <a:off x="479425" y="1800225"/>
            <a:ext cx="3527425" cy="1908000"/>
          </a:xfrm>
        </p:spPr>
        <p:txBody>
          <a:bodyPr/>
          <a:lstStyle/>
          <a:p>
            <a:r>
              <a:rPr lang="de-DE"/>
              <a:t>Bild durch Klicken auf Symbol hinzufügen</a:t>
            </a:r>
            <a:endParaRPr lang="en-US"/>
          </a:p>
        </p:txBody>
      </p:sp>
      <p:sp>
        <p:nvSpPr>
          <p:cNvPr id="39" name="Picture Placeholder 37">
            <a:extLst>
              <a:ext uri="{FF2B5EF4-FFF2-40B4-BE49-F238E27FC236}">
                <a16:creationId xmlns:a16="http://schemas.microsoft.com/office/drawing/2014/main" id="{5F29536D-2633-0719-39BC-FE35B25B657E}"/>
              </a:ext>
            </a:extLst>
          </p:cNvPr>
          <p:cNvSpPr>
            <a:spLocks noGrp="1"/>
          </p:cNvSpPr>
          <p:nvPr>
            <p:ph type="pic" sz="quarter" idx="19"/>
          </p:nvPr>
        </p:nvSpPr>
        <p:spPr>
          <a:xfrm>
            <a:off x="4332288" y="1800225"/>
            <a:ext cx="3527425" cy="1908000"/>
          </a:xfrm>
        </p:spPr>
        <p:txBody>
          <a:bodyPr/>
          <a:lstStyle/>
          <a:p>
            <a:r>
              <a:rPr lang="de-DE"/>
              <a:t>Bild durch Klicken auf Symbol hinzufügen</a:t>
            </a:r>
            <a:endParaRPr lang="en-US"/>
          </a:p>
        </p:txBody>
      </p:sp>
      <p:sp>
        <p:nvSpPr>
          <p:cNvPr id="40" name="Picture Placeholder 37">
            <a:extLst>
              <a:ext uri="{FF2B5EF4-FFF2-40B4-BE49-F238E27FC236}">
                <a16:creationId xmlns:a16="http://schemas.microsoft.com/office/drawing/2014/main" id="{FD8C125A-3B7A-45D8-08B2-CEEBEA393928}"/>
              </a:ext>
            </a:extLst>
          </p:cNvPr>
          <p:cNvSpPr>
            <a:spLocks noGrp="1"/>
          </p:cNvSpPr>
          <p:nvPr>
            <p:ph type="pic" sz="quarter" idx="20"/>
          </p:nvPr>
        </p:nvSpPr>
        <p:spPr>
          <a:xfrm>
            <a:off x="8189536" y="1800225"/>
            <a:ext cx="3527425" cy="1908000"/>
          </a:xfrm>
        </p:spPr>
        <p:txBody>
          <a:bodyPr/>
          <a:lstStyle/>
          <a:p>
            <a:r>
              <a:rPr lang="de-DE"/>
              <a:t>Bild durch Klicken auf Symbol hinzufügen</a:t>
            </a:r>
            <a:endParaRPr lang="en-US"/>
          </a:p>
        </p:txBody>
      </p:sp>
      <p:grpSp>
        <p:nvGrpSpPr>
          <p:cNvPr id="15" name="Gruppieren 14">
            <a:extLst>
              <a:ext uri="{FF2B5EF4-FFF2-40B4-BE49-F238E27FC236}">
                <a16:creationId xmlns:a16="http://schemas.microsoft.com/office/drawing/2014/main" id="{622A0627-9AD9-E72D-6FE1-E0E7017CCDCB}"/>
              </a:ext>
            </a:extLst>
          </p:cNvPr>
          <p:cNvGrpSpPr/>
          <p:nvPr userDrawn="1"/>
        </p:nvGrpSpPr>
        <p:grpSpPr>
          <a:xfrm>
            <a:off x="-1296984" y="3429000"/>
            <a:ext cx="1221971" cy="720197"/>
            <a:chOff x="-1221971" y="3429000"/>
            <a:chExt cx="1221971" cy="720197"/>
          </a:xfrm>
        </p:grpSpPr>
        <p:sp>
          <p:nvSpPr>
            <p:cNvPr id="41" name="Textfeld 1">
              <a:extLst>
                <a:ext uri="{FF2B5EF4-FFF2-40B4-BE49-F238E27FC236}">
                  <a16:creationId xmlns:a16="http://schemas.microsoft.com/office/drawing/2014/main" id="{7A310A38-8277-B3FA-DF1B-B8522A8B97A5}"/>
                </a:ext>
              </a:extLst>
            </p:cNvPr>
            <p:cNvSpPr txBox="1"/>
            <p:nvPr userDrawn="1"/>
          </p:nvSpPr>
          <p:spPr>
            <a:xfrm>
              <a:off x="-1221971" y="3429000"/>
              <a:ext cx="1221971" cy="720197"/>
            </a:xfrm>
            <a:prstGeom prst="rect">
              <a:avLst/>
            </a:prstGeom>
            <a:noFill/>
          </p:spPr>
          <p:txBody>
            <a:bodyPr wrap="square" lIns="0" tIns="0" rIns="0" bIns="0" rtlCol="0">
              <a:noAutofit/>
            </a:bodyPr>
            <a:lstStyle/>
            <a:p>
              <a:pPr algn="l"/>
              <a:r>
                <a:rPr lang="de-DE" sz="800">
                  <a:latin typeface="+mn-lt"/>
                </a:rPr>
                <a:t>Für Aufzählungen bitte </a:t>
              </a:r>
              <a:br>
                <a:rPr lang="de-DE" sz="800">
                  <a:latin typeface="+mn-lt"/>
                </a:rPr>
              </a:br>
              <a:r>
                <a:rPr lang="de-DE" sz="800" b="0">
                  <a:latin typeface="+mn-lt"/>
                </a:rPr>
                <a:t>auf der Start-Menüleiste</a:t>
              </a:r>
              <a:br>
                <a:rPr lang="de-DE" sz="800" b="0">
                  <a:latin typeface="+mn-lt"/>
                </a:rPr>
              </a:br>
              <a:endParaRPr lang="de-DE" sz="800" b="0">
                <a:latin typeface="+mn-lt"/>
              </a:endParaRPr>
            </a:p>
            <a:p>
              <a:pPr algn="l"/>
              <a:endParaRPr lang="de-DE" sz="800"/>
            </a:p>
            <a:p>
              <a:pPr algn="l"/>
              <a:r>
                <a:rPr lang="de-DE" sz="800" b="1">
                  <a:latin typeface="+mn-lt"/>
                </a:rPr>
                <a:t>Listenebene erhöhen </a:t>
              </a:r>
              <a:br>
                <a:rPr lang="de-DE" sz="800" b="1">
                  <a:latin typeface="+mn-lt"/>
                </a:rPr>
              </a:br>
              <a:r>
                <a:rPr lang="de-DE" sz="800" b="1">
                  <a:latin typeface="+mn-lt"/>
                </a:rPr>
                <a:t>bzw. verringern klicken.</a:t>
              </a:r>
              <a:endParaRPr lang="de-DE" sz="800" b="0">
                <a:latin typeface="+mn-lt"/>
              </a:endParaRPr>
            </a:p>
          </p:txBody>
        </p:sp>
        <p:pic>
          <p:nvPicPr>
            <p:cNvPr id="42" name="Grafik 3">
              <a:extLst>
                <a:ext uri="{FF2B5EF4-FFF2-40B4-BE49-F238E27FC236}">
                  <a16:creationId xmlns:a16="http://schemas.microsoft.com/office/drawing/2014/main" id="{F338609B-E17A-BCDD-3495-BCCC14181DC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21971" y="3677722"/>
              <a:ext cx="485280" cy="222751"/>
            </a:xfrm>
            <a:prstGeom prst="rect">
              <a:avLst/>
            </a:prstGeom>
          </p:spPr>
        </p:pic>
      </p:grpSp>
      <p:pic>
        <p:nvPicPr>
          <p:cNvPr id="19" name="Grafik 12">
            <a:extLst>
              <a:ext uri="{FF2B5EF4-FFF2-40B4-BE49-F238E27FC236}">
                <a16:creationId xmlns:a16="http://schemas.microsoft.com/office/drawing/2014/main" id="{73C70394-ABC1-4FCB-BD3D-02C68FF38914}"/>
              </a:ext>
            </a:extLst>
          </p:cNvPr>
          <p:cNvPicPr/>
          <p:nvPr userDrawn="1"/>
        </p:nvPicPr>
        <p:blipFill>
          <a:blip r:embed="rId3"/>
          <a:srcRect l="-8186" t="-11311" r="-3428" b="-5446"/>
          <a:stretch/>
        </p:blipFill>
        <p:spPr>
          <a:xfrm>
            <a:off x="11207880" y="6026040"/>
            <a:ext cx="723600" cy="596520"/>
          </a:xfrm>
          <a:prstGeom prst="rect">
            <a:avLst/>
          </a:prstGeom>
          <a:noFill/>
          <a:ln w="0">
            <a:noFill/>
          </a:ln>
        </p:spPr>
      </p:pic>
    </p:spTree>
    <p:extLst>
      <p:ext uri="{BB962C8B-B14F-4D97-AF65-F5344CB8AC3E}">
        <p14:creationId xmlns:p14="http://schemas.microsoft.com/office/powerpoint/2010/main" val="877554575"/>
      </p:ext>
    </p:extLst>
  </p:cSld>
  <p:clrMapOvr>
    <a:masterClrMapping/>
  </p:clrMapOvr>
  <p:extLst mod="1">
    <p:ext uri="{DCECCB84-F9BA-43D5-87BE-67443E8EF086}">
      <p15:sldGuideLst xmlns:p15="http://schemas.microsoft.com/office/powerpoint/2012/main">
        <p15:guide id="1" orient="horz" pos="215">
          <p15:clr>
            <a:srgbClr val="FBAE40"/>
          </p15:clr>
        </p15:guide>
        <p15:guide id="2" pos="302">
          <p15:clr>
            <a:srgbClr val="FBAE40"/>
          </p15:clr>
        </p15:guide>
        <p15:guide id="3" pos="7378">
          <p15:clr>
            <a:srgbClr val="FBAE40"/>
          </p15:clr>
        </p15:guide>
        <p15:guide id="4" orient="horz" pos="1134">
          <p15:clr>
            <a:srgbClr val="FBAE40"/>
          </p15:clr>
        </p15:guide>
        <p15:guide id="5" orient="horz" pos="3702">
          <p15:clr>
            <a:srgbClr val="FBAE40"/>
          </p15:clr>
        </p15:guide>
        <p15:guide id="6" pos="2524">
          <p15:clr>
            <a:srgbClr val="FBAE40"/>
          </p15:clr>
        </p15:guide>
        <p15:guide id="7" pos="4951">
          <p15:clr>
            <a:srgbClr val="FBAE40"/>
          </p15:clr>
        </p15:guide>
        <p15:guide id="8" pos="2729">
          <p15:clr>
            <a:srgbClr val="FBAE40"/>
          </p15:clr>
        </p15:guide>
        <p15:guide id="9" pos="5157">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vierspalti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929E10-E114-9B13-1820-A5840A56C907}"/>
              </a:ext>
            </a:extLst>
          </p:cNvPr>
          <p:cNvSpPr>
            <a:spLocks noGrp="1"/>
          </p:cNvSpPr>
          <p:nvPr>
            <p:ph type="title"/>
          </p:nvPr>
        </p:nvSpPr>
        <p:spPr>
          <a:xfrm>
            <a:off x="479425" y="341313"/>
            <a:ext cx="11232000" cy="845911"/>
          </a:xfrm>
        </p:spPr>
        <p:txBody>
          <a:bodyPr>
            <a:noAutofit/>
          </a:bodyPr>
          <a:lstStyle/>
          <a:p>
            <a:r>
              <a:rPr lang="de-DE"/>
              <a:t>Mastertitelformat bearbeiten</a:t>
            </a:r>
            <a:endParaRPr lang="en-US" dirty="0"/>
          </a:p>
        </p:txBody>
      </p:sp>
      <p:sp>
        <p:nvSpPr>
          <p:cNvPr id="3" name="Content Placeholder 2">
            <a:extLst>
              <a:ext uri="{FF2B5EF4-FFF2-40B4-BE49-F238E27FC236}">
                <a16:creationId xmlns:a16="http://schemas.microsoft.com/office/drawing/2014/main" id="{8EDE237B-94D6-1C0C-E48E-492BF6631208}"/>
              </a:ext>
            </a:extLst>
          </p:cNvPr>
          <p:cNvSpPr>
            <a:spLocks noGrp="1"/>
          </p:cNvSpPr>
          <p:nvPr>
            <p:ph idx="1" hasCustomPrompt="1"/>
          </p:nvPr>
        </p:nvSpPr>
        <p:spPr>
          <a:xfrm>
            <a:off x="479425" y="1800222"/>
            <a:ext cx="2555876" cy="539395"/>
          </a:xfrm>
        </p:spPr>
        <p:txBody>
          <a:bodyPr>
            <a:noAutofit/>
          </a:bodyPr>
          <a:lstStyle>
            <a:lvl1pPr>
              <a:defRPr b="1">
                <a:latin typeface="+mj-lt"/>
              </a:defRPr>
            </a:lvl1pPr>
          </a:lstStyle>
          <a:p>
            <a:pPr lvl="0"/>
            <a:r>
              <a:rPr lang="de-DE"/>
              <a:t>Mastertitelformat bearbeiten</a:t>
            </a:r>
            <a:endParaRPr lang="en-US" dirty="0"/>
          </a:p>
        </p:txBody>
      </p:sp>
      <p:sp>
        <p:nvSpPr>
          <p:cNvPr id="4" name="Date Placeholder 3">
            <a:extLst>
              <a:ext uri="{FF2B5EF4-FFF2-40B4-BE49-F238E27FC236}">
                <a16:creationId xmlns:a16="http://schemas.microsoft.com/office/drawing/2014/main" id="{D8FA47CA-C7C6-AC10-EA44-2C17FBE86F46}"/>
              </a:ext>
            </a:extLst>
          </p:cNvPr>
          <p:cNvSpPr>
            <a:spLocks noGrp="1"/>
          </p:cNvSpPr>
          <p:nvPr>
            <p:ph type="dt" sz="half" idx="10"/>
          </p:nvPr>
        </p:nvSpPr>
        <p:spPr/>
        <p:txBody>
          <a:bodyPr>
            <a:noAutofit/>
          </a:bodyPr>
          <a:lstStyle/>
          <a:p>
            <a:r>
              <a:rPr lang="de-DE"/>
              <a:t>15.07.2025</a:t>
            </a:r>
            <a:endParaRPr lang="en-US"/>
          </a:p>
        </p:txBody>
      </p:sp>
      <p:sp>
        <p:nvSpPr>
          <p:cNvPr id="5" name="Footer Placeholder 4">
            <a:extLst>
              <a:ext uri="{FF2B5EF4-FFF2-40B4-BE49-F238E27FC236}">
                <a16:creationId xmlns:a16="http://schemas.microsoft.com/office/drawing/2014/main" id="{CECC7995-FF7A-2049-BE56-586335CA9201}"/>
              </a:ext>
            </a:extLst>
          </p:cNvPr>
          <p:cNvSpPr>
            <a:spLocks noGrp="1"/>
          </p:cNvSpPr>
          <p:nvPr>
            <p:ph type="ftr" sz="quarter" idx="11"/>
          </p:nvPr>
        </p:nvSpPr>
        <p:spPr/>
        <p:txBody>
          <a:bodyPr>
            <a:noAutofit/>
          </a:bodyPr>
          <a:lstStyle/>
          <a:p>
            <a:r>
              <a:rPr lang="de-DE"/>
              <a:t>Fußzeile über das Menü „Einfügen“ &gt; „Kopf- und Fußzeile“ einstellen</a:t>
            </a:r>
            <a:endParaRPr lang="en-US"/>
          </a:p>
        </p:txBody>
      </p:sp>
      <p:sp>
        <p:nvSpPr>
          <p:cNvPr id="6" name="Slide Number Placeholder 5">
            <a:extLst>
              <a:ext uri="{FF2B5EF4-FFF2-40B4-BE49-F238E27FC236}">
                <a16:creationId xmlns:a16="http://schemas.microsoft.com/office/drawing/2014/main" id="{9D089854-9059-A7CF-4462-0F6787B92AD5}"/>
              </a:ext>
            </a:extLst>
          </p:cNvPr>
          <p:cNvSpPr>
            <a:spLocks noGrp="1"/>
          </p:cNvSpPr>
          <p:nvPr>
            <p:ph type="sldNum" sz="quarter" idx="12"/>
          </p:nvPr>
        </p:nvSpPr>
        <p:spPr/>
        <p:txBody>
          <a:bodyPr>
            <a:noAutofit/>
          </a:bodyPr>
          <a:lstStyle/>
          <a:p>
            <a:fld id="{B253F205-D10E-4D55-8906-CB7E9700548A}" type="slidenum">
              <a:rPr lang="en-US" smtClean="0"/>
              <a:t>‹Nr.›</a:t>
            </a:fld>
            <a:endParaRPr lang="en-US"/>
          </a:p>
        </p:txBody>
      </p:sp>
      <p:sp>
        <p:nvSpPr>
          <p:cNvPr id="8" name="Content Placeholder 2">
            <a:extLst>
              <a:ext uri="{FF2B5EF4-FFF2-40B4-BE49-F238E27FC236}">
                <a16:creationId xmlns:a16="http://schemas.microsoft.com/office/drawing/2014/main" id="{D1F6C7D1-80FB-5C35-EC44-81AEA9A68999}"/>
              </a:ext>
            </a:extLst>
          </p:cNvPr>
          <p:cNvSpPr>
            <a:spLocks noGrp="1"/>
          </p:cNvSpPr>
          <p:nvPr>
            <p:ph idx="13" hasCustomPrompt="1"/>
          </p:nvPr>
        </p:nvSpPr>
        <p:spPr>
          <a:xfrm>
            <a:off x="3376820" y="1800222"/>
            <a:ext cx="2556000" cy="539395"/>
          </a:xfrm>
        </p:spPr>
        <p:txBody>
          <a:bodyPr>
            <a:noAutofit/>
          </a:bodyPr>
          <a:lstStyle>
            <a:lvl1pPr>
              <a:defRPr b="1">
                <a:latin typeface="+mj-lt"/>
              </a:defRPr>
            </a:lvl1pPr>
          </a:lstStyle>
          <a:p>
            <a:pPr lvl="0"/>
            <a:r>
              <a:rPr lang="de-DE"/>
              <a:t>Mastertitelformat bearbeiten</a:t>
            </a:r>
            <a:endParaRPr lang="en-US" dirty="0"/>
          </a:p>
        </p:txBody>
      </p:sp>
      <p:sp>
        <p:nvSpPr>
          <p:cNvPr id="9" name="Content Placeholder 2">
            <a:extLst>
              <a:ext uri="{FF2B5EF4-FFF2-40B4-BE49-F238E27FC236}">
                <a16:creationId xmlns:a16="http://schemas.microsoft.com/office/drawing/2014/main" id="{01F1B96B-1456-E1A5-515B-75825692D346}"/>
              </a:ext>
            </a:extLst>
          </p:cNvPr>
          <p:cNvSpPr>
            <a:spLocks noGrp="1"/>
          </p:cNvSpPr>
          <p:nvPr>
            <p:ph idx="14"/>
          </p:nvPr>
        </p:nvSpPr>
        <p:spPr>
          <a:xfrm>
            <a:off x="479425" y="2339999"/>
            <a:ext cx="2556000" cy="3536925"/>
          </a:xfrm>
        </p:spPr>
        <p:txBody>
          <a:bodyPr>
            <a:no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0" name="Content Placeholder 2">
            <a:extLst>
              <a:ext uri="{FF2B5EF4-FFF2-40B4-BE49-F238E27FC236}">
                <a16:creationId xmlns:a16="http://schemas.microsoft.com/office/drawing/2014/main" id="{D7D6FA56-7442-B3F7-5D9C-A3B14F01DE4F}"/>
              </a:ext>
            </a:extLst>
          </p:cNvPr>
          <p:cNvSpPr>
            <a:spLocks noGrp="1"/>
          </p:cNvSpPr>
          <p:nvPr>
            <p:ph idx="15"/>
          </p:nvPr>
        </p:nvSpPr>
        <p:spPr>
          <a:xfrm>
            <a:off x="3376820" y="2339999"/>
            <a:ext cx="2554080" cy="3536925"/>
          </a:xfrm>
        </p:spPr>
        <p:txBody>
          <a:bodyPr>
            <a:no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1" name="Content Placeholder 2">
            <a:extLst>
              <a:ext uri="{FF2B5EF4-FFF2-40B4-BE49-F238E27FC236}">
                <a16:creationId xmlns:a16="http://schemas.microsoft.com/office/drawing/2014/main" id="{1C59016D-F3B5-060C-2160-470A48DCF39D}"/>
              </a:ext>
            </a:extLst>
          </p:cNvPr>
          <p:cNvSpPr>
            <a:spLocks noGrp="1"/>
          </p:cNvSpPr>
          <p:nvPr>
            <p:ph idx="16" hasCustomPrompt="1"/>
          </p:nvPr>
        </p:nvSpPr>
        <p:spPr>
          <a:xfrm>
            <a:off x="6265719" y="1800222"/>
            <a:ext cx="2554080" cy="549337"/>
          </a:xfrm>
        </p:spPr>
        <p:txBody>
          <a:bodyPr>
            <a:noAutofit/>
          </a:bodyPr>
          <a:lstStyle>
            <a:lvl1pPr>
              <a:defRPr b="1">
                <a:latin typeface="+mj-lt"/>
              </a:defRPr>
            </a:lvl1pPr>
          </a:lstStyle>
          <a:p>
            <a:pPr lvl="0"/>
            <a:r>
              <a:rPr lang="de-DE"/>
              <a:t>Mastertitelformat bearbeiten</a:t>
            </a:r>
            <a:endParaRPr lang="en-US" dirty="0"/>
          </a:p>
        </p:txBody>
      </p:sp>
      <p:sp>
        <p:nvSpPr>
          <p:cNvPr id="12" name="Content Placeholder 2">
            <a:extLst>
              <a:ext uri="{FF2B5EF4-FFF2-40B4-BE49-F238E27FC236}">
                <a16:creationId xmlns:a16="http://schemas.microsoft.com/office/drawing/2014/main" id="{D56DA52F-D912-AE26-F4B6-F4E024A6F6EB}"/>
              </a:ext>
            </a:extLst>
          </p:cNvPr>
          <p:cNvSpPr>
            <a:spLocks noGrp="1"/>
          </p:cNvSpPr>
          <p:nvPr>
            <p:ph idx="17"/>
          </p:nvPr>
        </p:nvSpPr>
        <p:spPr>
          <a:xfrm>
            <a:off x="6270689" y="2339999"/>
            <a:ext cx="2554080" cy="3536925"/>
          </a:xfrm>
        </p:spPr>
        <p:txBody>
          <a:bodyPr>
            <a:no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3" name="Content Placeholder 2">
            <a:extLst>
              <a:ext uri="{FF2B5EF4-FFF2-40B4-BE49-F238E27FC236}">
                <a16:creationId xmlns:a16="http://schemas.microsoft.com/office/drawing/2014/main" id="{E4D264C2-C6D1-7D18-D0FA-41096EA67740}"/>
              </a:ext>
            </a:extLst>
          </p:cNvPr>
          <p:cNvSpPr>
            <a:spLocks noGrp="1"/>
          </p:cNvSpPr>
          <p:nvPr>
            <p:ph idx="18" hasCustomPrompt="1"/>
          </p:nvPr>
        </p:nvSpPr>
        <p:spPr>
          <a:xfrm>
            <a:off x="9152698" y="1800222"/>
            <a:ext cx="2554080" cy="539395"/>
          </a:xfrm>
        </p:spPr>
        <p:txBody>
          <a:bodyPr>
            <a:noAutofit/>
          </a:bodyPr>
          <a:lstStyle>
            <a:lvl1pPr>
              <a:defRPr b="1">
                <a:latin typeface="+mj-lt"/>
              </a:defRPr>
            </a:lvl1pPr>
          </a:lstStyle>
          <a:p>
            <a:pPr lvl="0"/>
            <a:r>
              <a:rPr lang="de-DE"/>
              <a:t>Mastertitelformat bearbeiten</a:t>
            </a:r>
            <a:endParaRPr lang="en-US"/>
          </a:p>
        </p:txBody>
      </p:sp>
      <p:sp>
        <p:nvSpPr>
          <p:cNvPr id="14" name="Content Placeholder 2">
            <a:extLst>
              <a:ext uri="{FF2B5EF4-FFF2-40B4-BE49-F238E27FC236}">
                <a16:creationId xmlns:a16="http://schemas.microsoft.com/office/drawing/2014/main" id="{3913A92E-CE01-8E7E-F7C2-59DFBA6AA4D1}"/>
              </a:ext>
            </a:extLst>
          </p:cNvPr>
          <p:cNvSpPr>
            <a:spLocks noGrp="1"/>
          </p:cNvSpPr>
          <p:nvPr>
            <p:ph idx="19"/>
          </p:nvPr>
        </p:nvSpPr>
        <p:spPr>
          <a:xfrm>
            <a:off x="9152698" y="2339999"/>
            <a:ext cx="2554080" cy="3536925"/>
          </a:xfrm>
        </p:spPr>
        <p:txBody>
          <a:bodyPr>
            <a:no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grpSp>
        <p:nvGrpSpPr>
          <p:cNvPr id="17" name="Gruppieren 16">
            <a:extLst>
              <a:ext uri="{FF2B5EF4-FFF2-40B4-BE49-F238E27FC236}">
                <a16:creationId xmlns:a16="http://schemas.microsoft.com/office/drawing/2014/main" id="{F17A79A8-2F6B-0484-3265-D8A6E143922D}"/>
              </a:ext>
            </a:extLst>
          </p:cNvPr>
          <p:cNvGrpSpPr/>
          <p:nvPr userDrawn="1"/>
        </p:nvGrpSpPr>
        <p:grpSpPr>
          <a:xfrm>
            <a:off x="-1296984" y="3429000"/>
            <a:ext cx="1221971" cy="720197"/>
            <a:chOff x="-1221971" y="3429000"/>
            <a:chExt cx="1221971" cy="720197"/>
          </a:xfrm>
        </p:grpSpPr>
        <p:sp>
          <p:nvSpPr>
            <p:cNvPr id="40" name="Textfeld 1">
              <a:extLst>
                <a:ext uri="{FF2B5EF4-FFF2-40B4-BE49-F238E27FC236}">
                  <a16:creationId xmlns:a16="http://schemas.microsoft.com/office/drawing/2014/main" id="{4E7E44E4-1387-0ACF-7E8F-91524EA6EF65}"/>
                </a:ext>
              </a:extLst>
            </p:cNvPr>
            <p:cNvSpPr txBox="1"/>
            <p:nvPr userDrawn="1"/>
          </p:nvSpPr>
          <p:spPr>
            <a:xfrm>
              <a:off x="-1221971" y="3429000"/>
              <a:ext cx="1221971" cy="720197"/>
            </a:xfrm>
            <a:prstGeom prst="rect">
              <a:avLst/>
            </a:prstGeom>
            <a:noFill/>
          </p:spPr>
          <p:txBody>
            <a:bodyPr wrap="square" lIns="0" tIns="0" rIns="0" bIns="0" rtlCol="0">
              <a:noAutofit/>
            </a:bodyPr>
            <a:lstStyle/>
            <a:p>
              <a:pPr algn="l"/>
              <a:r>
                <a:rPr lang="de-DE" sz="800">
                  <a:latin typeface="+mn-lt"/>
                </a:rPr>
                <a:t>Für Aufzählungen bitte </a:t>
              </a:r>
              <a:br>
                <a:rPr lang="de-DE" sz="800">
                  <a:latin typeface="+mn-lt"/>
                </a:rPr>
              </a:br>
              <a:r>
                <a:rPr lang="de-DE" sz="800" b="0">
                  <a:latin typeface="+mn-lt"/>
                </a:rPr>
                <a:t>auf der Start-Menüleiste</a:t>
              </a:r>
              <a:br>
                <a:rPr lang="de-DE" sz="800" b="0">
                  <a:latin typeface="+mn-lt"/>
                </a:rPr>
              </a:br>
              <a:endParaRPr lang="de-DE" sz="800" b="0">
                <a:latin typeface="+mn-lt"/>
              </a:endParaRPr>
            </a:p>
            <a:p>
              <a:pPr algn="l"/>
              <a:endParaRPr lang="de-DE" sz="800"/>
            </a:p>
            <a:p>
              <a:pPr algn="l"/>
              <a:r>
                <a:rPr lang="de-DE" sz="800" b="1">
                  <a:latin typeface="+mn-lt"/>
                </a:rPr>
                <a:t>Listenebene erhöhen </a:t>
              </a:r>
              <a:br>
                <a:rPr lang="de-DE" sz="800" b="1">
                  <a:latin typeface="+mn-lt"/>
                </a:rPr>
              </a:br>
              <a:r>
                <a:rPr lang="de-DE" sz="800" b="1">
                  <a:latin typeface="+mn-lt"/>
                </a:rPr>
                <a:t>bzw. verringern klicken.</a:t>
              </a:r>
              <a:endParaRPr lang="de-DE" sz="800" b="0">
                <a:latin typeface="+mn-lt"/>
              </a:endParaRPr>
            </a:p>
          </p:txBody>
        </p:sp>
        <p:pic>
          <p:nvPicPr>
            <p:cNvPr id="41" name="Grafik 3">
              <a:extLst>
                <a:ext uri="{FF2B5EF4-FFF2-40B4-BE49-F238E27FC236}">
                  <a16:creationId xmlns:a16="http://schemas.microsoft.com/office/drawing/2014/main" id="{DC32FCED-E799-75FA-B373-3B7997750D5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21971" y="3677722"/>
              <a:ext cx="485280" cy="222751"/>
            </a:xfrm>
            <a:prstGeom prst="rect">
              <a:avLst/>
            </a:prstGeom>
          </p:spPr>
        </p:pic>
      </p:grpSp>
      <p:pic>
        <p:nvPicPr>
          <p:cNvPr id="18" name="Grafik 12">
            <a:extLst>
              <a:ext uri="{FF2B5EF4-FFF2-40B4-BE49-F238E27FC236}">
                <a16:creationId xmlns:a16="http://schemas.microsoft.com/office/drawing/2014/main" id="{D3D2C99C-BEC7-4B09-AB55-0E3DA55157F0}"/>
              </a:ext>
            </a:extLst>
          </p:cNvPr>
          <p:cNvPicPr/>
          <p:nvPr userDrawn="1"/>
        </p:nvPicPr>
        <p:blipFill>
          <a:blip r:embed="rId3"/>
          <a:srcRect l="-8186" t="-11311" r="-3428" b="-5446"/>
          <a:stretch/>
        </p:blipFill>
        <p:spPr>
          <a:xfrm>
            <a:off x="11207880" y="6026040"/>
            <a:ext cx="723600" cy="596520"/>
          </a:xfrm>
          <a:prstGeom prst="rect">
            <a:avLst/>
          </a:prstGeom>
          <a:noFill/>
          <a:ln w="0">
            <a:noFill/>
          </a:ln>
        </p:spPr>
      </p:pic>
    </p:spTree>
    <p:extLst>
      <p:ext uri="{BB962C8B-B14F-4D97-AF65-F5344CB8AC3E}">
        <p14:creationId xmlns:p14="http://schemas.microsoft.com/office/powerpoint/2010/main" val="3431613511"/>
      </p:ext>
    </p:extLst>
  </p:cSld>
  <p:clrMapOvr>
    <a:masterClrMapping/>
  </p:clrMapOvr>
  <p:extLst mod="1">
    <p:ext uri="{DCECCB84-F9BA-43D5-87BE-67443E8EF086}">
      <p15:sldGuideLst xmlns:p15="http://schemas.microsoft.com/office/powerpoint/2012/main">
        <p15:guide id="1" orient="horz" pos="215">
          <p15:clr>
            <a:srgbClr val="FBAE40"/>
          </p15:clr>
        </p15:guide>
        <p15:guide id="2" pos="302">
          <p15:clr>
            <a:srgbClr val="FBAE40"/>
          </p15:clr>
        </p15:guide>
        <p15:guide id="3" pos="7378">
          <p15:clr>
            <a:srgbClr val="FBAE40"/>
          </p15:clr>
        </p15:guide>
        <p15:guide id="4" orient="horz" pos="1134">
          <p15:clr>
            <a:srgbClr val="FBAE40"/>
          </p15:clr>
        </p15:guide>
        <p15:guide id="5" orient="horz" pos="3702" userDrawn="1">
          <p15:clr>
            <a:srgbClr val="FBAE40"/>
          </p15:clr>
        </p15:guide>
        <p15:guide id="6" pos="3736">
          <p15:clr>
            <a:srgbClr val="FBAE40"/>
          </p15:clr>
        </p15:guide>
        <p15:guide id="7" pos="3943">
          <p15:clr>
            <a:srgbClr val="FBAE40"/>
          </p15:clr>
        </p15:guide>
        <p15:guide id="8" pos="1912">
          <p15:clr>
            <a:srgbClr val="FBAE40"/>
          </p15:clr>
        </p15:guide>
        <p15:guide id="9" pos="2124">
          <p15:clr>
            <a:srgbClr val="FBAE40"/>
          </p15:clr>
        </p15:guide>
        <p15:guide id="10" pos="5557">
          <p15:clr>
            <a:srgbClr val="FBAE40"/>
          </p15:clr>
        </p15:guide>
        <p15:guide id="11" pos="576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fünfspalti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929E10-E114-9B13-1820-A5840A56C907}"/>
              </a:ext>
            </a:extLst>
          </p:cNvPr>
          <p:cNvSpPr>
            <a:spLocks noGrp="1"/>
          </p:cNvSpPr>
          <p:nvPr>
            <p:ph type="title"/>
          </p:nvPr>
        </p:nvSpPr>
        <p:spPr>
          <a:xfrm>
            <a:off x="479425" y="341313"/>
            <a:ext cx="11232000" cy="845911"/>
          </a:xfrm>
        </p:spPr>
        <p:txBody>
          <a:bodyPr>
            <a:noAutofit/>
          </a:bodyPr>
          <a:lstStyle/>
          <a:p>
            <a:r>
              <a:rPr lang="de-DE"/>
              <a:t>Mastertitelformat bearbeiten</a:t>
            </a:r>
            <a:endParaRPr lang="en-US" dirty="0"/>
          </a:p>
        </p:txBody>
      </p:sp>
      <p:sp>
        <p:nvSpPr>
          <p:cNvPr id="4" name="Date Placeholder 3">
            <a:extLst>
              <a:ext uri="{FF2B5EF4-FFF2-40B4-BE49-F238E27FC236}">
                <a16:creationId xmlns:a16="http://schemas.microsoft.com/office/drawing/2014/main" id="{D8FA47CA-C7C6-AC10-EA44-2C17FBE86F46}"/>
              </a:ext>
            </a:extLst>
          </p:cNvPr>
          <p:cNvSpPr>
            <a:spLocks noGrp="1"/>
          </p:cNvSpPr>
          <p:nvPr>
            <p:ph type="dt" sz="half" idx="10"/>
          </p:nvPr>
        </p:nvSpPr>
        <p:spPr/>
        <p:txBody>
          <a:bodyPr>
            <a:noAutofit/>
          </a:bodyPr>
          <a:lstStyle/>
          <a:p>
            <a:r>
              <a:rPr lang="de-DE"/>
              <a:t>15.07.2025</a:t>
            </a:r>
            <a:endParaRPr lang="en-US"/>
          </a:p>
        </p:txBody>
      </p:sp>
      <p:sp>
        <p:nvSpPr>
          <p:cNvPr id="5" name="Footer Placeholder 4">
            <a:extLst>
              <a:ext uri="{FF2B5EF4-FFF2-40B4-BE49-F238E27FC236}">
                <a16:creationId xmlns:a16="http://schemas.microsoft.com/office/drawing/2014/main" id="{CECC7995-FF7A-2049-BE56-586335CA9201}"/>
              </a:ext>
            </a:extLst>
          </p:cNvPr>
          <p:cNvSpPr>
            <a:spLocks noGrp="1"/>
          </p:cNvSpPr>
          <p:nvPr>
            <p:ph type="ftr" sz="quarter" idx="11"/>
          </p:nvPr>
        </p:nvSpPr>
        <p:spPr/>
        <p:txBody>
          <a:bodyPr>
            <a:noAutofit/>
          </a:bodyPr>
          <a:lstStyle/>
          <a:p>
            <a:r>
              <a:rPr lang="de-DE"/>
              <a:t>Fußzeile über das Menü „Einfügen“ &gt; „Kopf- und Fußzeile“ einstellen</a:t>
            </a:r>
            <a:endParaRPr lang="en-US"/>
          </a:p>
        </p:txBody>
      </p:sp>
      <p:sp>
        <p:nvSpPr>
          <p:cNvPr id="6" name="Slide Number Placeholder 5">
            <a:extLst>
              <a:ext uri="{FF2B5EF4-FFF2-40B4-BE49-F238E27FC236}">
                <a16:creationId xmlns:a16="http://schemas.microsoft.com/office/drawing/2014/main" id="{9D089854-9059-A7CF-4462-0F6787B92AD5}"/>
              </a:ext>
            </a:extLst>
          </p:cNvPr>
          <p:cNvSpPr>
            <a:spLocks noGrp="1"/>
          </p:cNvSpPr>
          <p:nvPr>
            <p:ph type="sldNum" sz="quarter" idx="12"/>
          </p:nvPr>
        </p:nvSpPr>
        <p:spPr/>
        <p:txBody>
          <a:bodyPr>
            <a:noAutofit/>
          </a:bodyPr>
          <a:lstStyle/>
          <a:p>
            <a:fld id="{B253F205-D10E-4D55-8906-CB7E9700548A}" type="slidenum">
              <a:rPr lang="en-US" smtClean="0"/>
              <a:t>‹Nr.›</a:t>
            </a:fld>
            <a:endParaRPr lang="en-US"/>
          </a:p>
        </p:txBody>
      </p:sp>
      <p:sp>
        <p:nvSpPr>
          <p:cNvPr id="3" name="Content Placeholder 2">
            <a:extLst>
              <a:ext uri="{FF2B5EF4-FFF2-40B4-BE49-F238E27FC236}">
                <a16:creationId xmlns:a16="http://schemas.microsoft.com/office/drawing/2014/main" id="{EA55486C-3B09-F600-4DE5-444721C1B048}"/>
              </a:ext>
            </a:extLst>
          </p:cNvPr>
          <p:cNvSpPr>
            <a:spLocks noGrp="1"/>
          </p:cNvSpPr>
          <p:nvPr>
            <p:ph idx="40" hasCustomPrompt="1"/>
          </p:nvPr>
        </p:nvSpPr>
        <p:spPr>
          <a:xfrm>
            <a:off x="479423" y="1800226"/>
            <a:ext cx="1980000" cy="423685"/>
          </a:xfrm>
        </p:spPr>
        <p:txBody>
          <a:bodyPr>
            <a:noAutofit/>
          </a:bodyPr>
          <a:lstStyle>
            <a:lvl1pPr>
              <a:spcAft>
                <a:spcPts val="0"/>
              </a:spcAft>
              <a:defRPr sz="2800" b="1">
                <a:solidFill>
                  <a:schemeClr val="tx1"/>
                </a:solidFill>
              </a:defRPr>
            </a:lvl1pPr>
            <a:lvl2pPr marL="0" indent="0">
              <a:spcAft>
                <a:spcPts val="1000"/>
              </a:spcAft>
              <a:buNone/>
              <a:defRPr sz="1400"/>
            </a:lvl2pPr>
            <a:lvl3pPr marL="0" indent="0">
              <a:spcBef>
                <a:spcPts val="0"/>
              </a:spcBef>
              <a:buNone/>
              <a:defRPr sz="1100"/>
            </a:lvl3pPr>
            <a:lvl4pPr marL="0" indent="0">
              <a:buNone/>
              <a:defRPr sz="1100"/>
            </a:lvl4pPr>
            <a:lvl5pPr marL="0" indent="0">
              <a:buNone/>
              <a:defRPr sz="1100"/>
            </a:lvl5pPr>
          </a:lstStyle>
          <a:p>
            <a:pPr lvl="0"/>
            <a:r>
              <a:rPr lang="en-US" dirty="0"/>
              <a:t>1</a:t>
            </a:r>
          </a:p>
        </p:txBody>
      </p:sp>
      <p:sp>
        <p:nvSpPr>
          <p:cNvPr id="14" name="Content Placeholder 13">
            <a:extLst>
              <a:ext uri="{FF2B5EF4-FFF2-40B4-BE49-F238E27FC236}">
                <a16:creationId xmlns:a16="http://schemas.microsoft.com/office/drawing/2014/main" id="{BB2D521E-ED8E-5FFC-1695-C6E136BCE485}"/>
              </a:ext>
            </a:extLst>
          </p:cNvPr>
          <p:cNvSpPr>
            <a:spLocks noGrp="1"/>
          </p:cNvSpPr>
          <p:nvPr>
            <p:ph sz="quarter" idx="45"/>
          </p:nvPr>
        </p:nvSpPr>
        <p:spPr>
          <a:xfrm>
            <a:off x="479425" y="2223911"/>
            <a:ext cx="1979613" cy="3653013"/>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5" name="Content Placeholder 2">
            <a:extLst>
              <a:ext uri="{FF2B5EF4-FFF2-40B4-BE49-F238E27FC236}">
                <a16:creationId xmlns:a16="http://schemas.microsoft.com/office/drawing/2014/main" id="{1D428400-6C77-19A2-DA65-7AD0645389E3}"/>
              </a:ext>
            </a:extLst>
          </p:cNvPr>
          <p:cNvSpPr>
            <a:spLocks noGrp="1"/>
          </p:cNvSpPr>
          <p:nvPr>
            <p:ph idx="46" hasCustomPrompt="1"/>
          </p:nvPr>
        </p:nvSpPr>
        <p:spPr>
          <a:xfrm>
            <a:off x="2794455" y="1800226"/>
            <a:ext cx="1980000" cy="423685"/>
          </a:xfrm>
        </p:spPr>
        <p:txBody>
          <a:bodyPr>
            <a:noAutofit/>
          </a:bodyPr>
          <a:lstStyle>
            <a:lvl1pPr>
              <a:spcAft>
                <a:spcPts val="0"/>
              </a:spcAft>
              <a:defRPr sz="2800" b="1">
                <a:solidFill>
                  <a:schemeClr val="tx1"/>
                </a:solidFill>
              </a:defRPr>
            </a:lvl1pPr>
            <a:lvl2pPr marL="0" indent="0">
              <a:spcAft>
                <a:spcPts val="1000"/>
              </a:spcAft>
              <a:buNone/>
              <a:defRPr sz="1400"/>
            </a:lvl2pPr>
            <a:lvl3pPr marL="0" indent="0">
              <a:spcBef>
                <a:spcPts val="0"/>
              </a:spcBef>
              <a:buNone/>
              <a:defRPr sz="1100"/>
            </a:lvl3pPr>
            <a:lvl4pPr marL="0" indent="0">
              <a:buNone/>
              <a:defRPr sz="1100"/>
            </a:lvl4pPr>
            <a:lvl5pPr marL="0" indent="0">
              <a:buNone/>
              <a:defRPr sz="1100"/>
            </a:lvl5pPr>
          </a:lstStyle>
          <a:p>
            <a:pPr lvl="0"/>
            <a:r>
              <a:rPr lang="en-US" dirty="0"/>
              <a:t>1</a:t>
            </a:r>
          </a:p>
        </p:txBody>
      </p:sp>
      <p:sp>
        <p:nvSpPr>
          <p:cNvPr id="46" name="Content Placeholder 13">
            <a:extLst>
              <a:ext uri="{FF2B5EF4-FFF2-40B4-BE49-F238E27FC236}">
                <a16:creationId xmlns:a16="http://schemas.microsoft.com/office/drawing/2014/main" id="{84AF50D9-C350-4C3A-D75E-7E10B9770022}"/>
              </a:ext>
            </a:extLst>
          </p:cNvPr>
          <p:cNvSpPr>
            <a:spLocks noGrp="1"/>
          </p:cNvSpPr>
          <p:nvPr>
            <p:ph sz="quarter" idx="47"/>
          </p:nvPr>
        </p:nvSpPr>
        <p:spPr>
          <a:xfrm>
            <a:off x="2794457" y="2223911"/>
            <a:ext cx="1979613" cy="3653013"/>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8" name="Content Placeholder 2">
            <a:extLst>
              <a:ext uri="{FF2B5EF4-FFF2-40B4-BE49-F238E27FC236}">
                <a16:creationId xmlns:a16="http://schemas.microsoft.com/office/drawing/2014/main" id="{B5C6D1D2-77D4-149B-444E-436776E95BDA}"/>
              </a:ext>
            </a:extLst>
          </p:cNvPr>
          <p:cNvSpPr>
            <a:spLocks noGrp="1"/>
          </p:cNvSpPr>
          <p:nvPr>
            <p:ph idx="48" hasCustomPrompt="1"/>
          </p:nvPr>
        </p:nvSpPr>
        <p:spPr>
          <a:xfrm>
            <a:off x="5109487" y="1800226"/>
            <a:ext cx="1980000" cy="423685"/>
          </a:xfrm>
        </p:spPr>
        <p:txBody>
          <a:bodyPr>
            <a:noAutofit/>
          </a:bodyPr>
          <a:lstStyle>
            <a:lvl1pPr>
              <a:spcAft>
                <a:spcPts val="0"/>
              </a:spcAft>
              <a:defRPr sz="2800" b="1">
                <a:solidFill>
                  <a:schemeClr val="tx1"/>
                </a:solidFill>
              </a:defRPr>
            </a:lvl1pPr>
            <a:lvl2pPr marL="0" indent="0">
              <a:spcAft>
                <a:spcPts val="1000"/>
              </a:spcAft>
              <a:buNone/>
              <a:defRPr sz="1400"/>
            </a:lvl2pPr>
            <a:lvl3pPr marL="0" indent="0">
              <a:spcBef>
                <a:spcPts val="0"/>
              </a:spcBef>
              <a:buNone/>
              <a:defRPr sz="1100"/>
            </a:lvl3pPr>
            <a:lvl4pPr marL="0" indent="0">
              <a:buNone/>
              <a:defRPr sz="1100"/>
            </a:lvl4pPr>
            <a:lvl5pPr marL="0" indent="0">
              <a:buNone/>
              <a:defRPr sz="1100"/>
            </a:lvl5pPr>
          </a:lstStyle>
          <a:p>
            <a:pPr lvl="0"/>
            <a:r>
              <a:rPr lang="en-US" dirty="0"/>
              <a:t>1</a:t>
            </a:r>
          </a:p>
        </p:txBody>
      </p:sp>
      <p:sp>
        <p:nvSpPr>
          <p:cNvPr id="49" name="Content Placeholder 13">
            <a:extLst>
              <a:ext uri="{FF2B5EF4-FFF2-40B4-BE49-F238E27FC236}">
                <a16:creationId xmlns:a16="http://schemas.microsoft.com/office/drawing/2014/main" id="{3188AFE8-ADFF-4E3E-90D0-396E181C2438}"/>
              </a:ext>
            </a:extLst>
          </p:cNvPr>
          <p:cNvSpPr>
            <a:spLocks noGrp="1"/>
          </p:cNvSpPr>
          <p:nvPr>
            <p:ph sz="quarter" idx="49"/>
          </p:nvPr>
        </p:nvSpPr>
        <p:spPr>
          <a:xfrm>
            <a:off x="5109489" y="2223911"/>
            <a:ext cx="1979613" cy="3653013"/>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1" name="Content Placeholder 2">
            <a:extLst>
              <a:ext uri="{FF2B5EF4-FFF2-40B4-BE49-F238E27FC236}">
                <a16:creationId xmlns:a16="http://schemas.microsoft.com/office/drawing/2014/main" id="{27B51E66-EBF2-3414-9E89-F8824C27ECEE}"/>
              </a:ext>
            </a:extLst>
          </p:cNvPr>
          <p:cNvSpPr>
            <a:spLocks noGrp="1"/>
          </p:cNvSpPr>
          <p:nvPr>
            <p:ph idx="50" hasCustomPrompt="1"/>
          </p:nvPr>
        </p:nvSpPr>
        <p:spPr>
          <a:xfrm>
            <a:off x="7424519" y="1800226"/>
            <a:ext cx="1980000" cy="423685"/>
          </a:xfrm>
        </p:spPr>
        <p:txBody>
          <a:bodyPr>
            <a:noAutofit/>
          </a:bodyPr>
          <a:lstStyle>
            <a:lvl1pPr>
              <a:spcAft>
                <a:spcPts val="0"/>
              </a:spcAft>
              <a:defRPr sz="2800" b="1">
                <a:solidFill>
                  <a:schemeClr val="tx1"/>
                </a:solidFill>
              </a:defRPr>
            </a:lvl1pPr>
            <a:lvl2pPr marL="0" indent="0">
              <a:spcAft>
                <a:spcPts val="1000"/>
              </a:spcAft>
              <a:buNone/>
              <a:defRPr sz="1400"/>
            </a:lvl2pPr>
            <a:lvl3pPr marL="0" indent="0">
              <a:spcBef>
                <a:spcPts val="0"/>
              </a:spcBef>
              <a:buNone/>
              <a:defRPr sz="1100"/>
            </a:lvl3pPr>
            <a:lvl4pPr marL="0" indent="0">
              <a:buNone/>
              <a:defRPr sz="1100"/>
            </a:lvl4pPr>
            <a:lvl5pPr marL="0" indent="0">
              <a:buNone/>
              <a:defRPr sz="1100"/>
            </a:lvl5pPr>
          </a:lstStyle>
          <a:p>
            <a:pPr lvl="0"/>
            <a:r>
              <a:rPr lang="en-US" dirty="0"/>
              <a:t>1</a:t>
            </a:r>
          </a:p>
        </p:txBody>
      </p:sp>
      <p:sp>
        <p:nvSpPr>
          <p:cNvPr id="52" name="Content Placeholder 13">
            <a:extLst>
              <a:ext uri="{FF2B5EF4-FFF2-40B4-BE49-F238E27FC236}">
                <a16:creationId xmlns:a16="http://schemas.microsoft.com/office/drawing/2014/main" id="{B1E93599-77F5-58A9-BF03-A3DD7CEAFDB8}"/>
              </a:ext>
            </a:extLst>
          </p:cNvPr>
          <p:cNvSpPr>
            <a:spLocks noGrp="1"/>
          </p:cNvSpPr>
          <p:nvPr>
            <p:ph sz="quarter" idx="51"/>
          </p:nvPr>
        </p:nvSpPr>
        <p:spPr>
          <a:xfrm>
            <a:off x="7424521" y="2223911"/>
            <a:ext cx="1979613" cy="3653013"/>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4" name="Content Placeholder 2">
            <a:extLst>
              <a:ext uri="{FF2B5EF4-FFF2-40B4-BE49-F238E27FC236}">
                <a16:creationId xmlns:a16="http://schemas.microsoft.com/office/drawing/2014/main" id="{AB7EAB04-96CB-1D83-18C4-234AF7E3CFD8}"/>
              </a:ext>
            </a:extLst>
          </p:cNvPr>
          <p:cNvSpPr>
            <a:spLocks noGrp="1"/>
          </p:cNvSpPr>
          <p:nvPr>
            <p:ph idx="52" hasCustomPrompt="1"/>
          </p:nvPr>
        </p:nvSpPr>
        <p:spPr>
          <a:xfrm>
            <a:off x="9739549" y="1800226"/>
            <a:ext cx="1980000" cy="423685"/>
          </a:xfrm>
        </p:spPr>
        <p:txBody>
          <a:bodyPr>
            <a:noAutofit/>
          </a:bodyPr>
          <a:lstStyle>
            <a:lvl1pPr>
              <a:spcAft>
                <a:spcPts val="0"/>
              </a:spcAft>
              <a:defRPr sz="2800" b="1">
                <a:solidFill>
                  <a:schemeClr val="tx1"/>
                </a:solidFill>
              </a:defRPr>
            </a:lvl1pPr>
            <a:lvl2pPr marL="0" indent="0">
              <a:spcAft>
                <a:spcPts val="1000"/>
              </a:spcAft>
              <a:buNone/>
              <a:defRPr sz="1400"/>
            </a:lvl2pPr>
            <a:lvl3pPr marL="0" indent="0">
              <a:spcBef>
                <a:spcPts val="0"/>
              </a:spcBef>
              <a:buNone/>
              <a:defRPr sz="1100"/>
            </a:lvl3pPr>
            <a:lvl4pPr marL="0" indent="0">
              <a:buNone/>
              <a:defRPr sz="1100"/>
            </a:lvl4pPr>
            <a:lvl5pPr marL="0" indent="0">
              <a:buNone/>
              <a:defRPr sz="1100"/>
            </a:lvl5pPr>
          </a:lstStyle>
          <a:p>
            <a:pPr lvl="0"/>
            <a:r>
              <a:rPr lang="en-US" dirty="0"/>
              <a:t>1</a:t>
            </a:r>
          </a:p>
        </p:txBody>
      </p:sp>
      <p:sp>
        <p:nvSpPr>
          <p:cNvPr id="55" name="Content Placeholder 13">
            <a:extLst>
              <a:ext uri="{FF2B5EF4-FFF2-40B4-BE49-F238E27FC236}">
                <a16:creationId xmlns:a16="http://schemas.microsoft.com/office/drawing/2014/main" id="{830DA346-2810-4FA1-EA00-F82EF57E7DEE}"/>
              </a:ext>
            </a:extLst>
          </p:cNvPr>
          <p:cNvSpPr>
            <a:spLocks noGrp="1"/>
          </p:cNvSpPr>
          <p:nvPr>
            <p:ph sz="quarter" idx="53"/>
          </p:nvPr>
        </p:nvSpPr>
        <p:spPr>
          <a:xfrm>
            <a:off x="9739551" y="2223911"/>
            <a:ext cx="1979613" cy="3653013"/>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grpSp>
        <p:nvGrpSpPr>
          <p:cNvPr id="8" name="Gruppieren 7">
            <a:extLst>
              <a:ext uri="{FF2B5EF4-FFF2-40B4-BE49-F238E27FC236}">
                <a16:creationId xmlns:a16="http://schemas.microsoft.com/office/drawing/2014/main" id="{BFF16871-759F-6D7D-63A9-AB14A21F8189}"/>
              </a:ext>
            </a:extLst>
          </p:cNvPr>
          <p:cNvGrpSpPr/>
          <p:nvPr userDrawn="1"/>
        </p:nvGrpSpPr>
        <p:grpSpPr>
          <a:xfrm>
            <a:off x="-1296984" y="3429000"/>
            <a:ext cx="1221971" cy="720197"/>
            <a:chOff x="-1221971" y="3429000"/>
            <a:chExt cx="1221971" cy="720197"/>
          </a:xfrm>
        </p:grpSpPr>
        <p:sp>
          <p:nvSpPr>
            <p:cNvPr id="9" name="Textfeld 1">
              <a:extLst>
                <a:ext uri="{FF2B5EF4-FFF2-40B4-BE49-F238E27FC236}">
                  <a16:creationId xmlns:a16="http://schemas.microsoft.com/office/drawing/2014/main" id="{85CF04F5-2B64-F788-B8B3-9FC14B4CF355}"/>
                </a:ext>
              </a:extLst>
            </p:cNvPr>
            <p:cNvSpPr txBox="1"/>
            <p:nvPr userDrawn="1"/>
          </p:nvSpPr>
          <p:spPr>
            <a:xfrm>
              <a:off x="-1221971" y="3429000"/>
              <a:ext cx="1221971" cy="720197"/>
            </a:xfrm>
            <a:prstGeom prst="rect">
              <a:avLst/>
            </a:prstGeom>
            <a:noFill/>
          </p:spPr>
          <p:txBody>
            <a:bodyPr wrap="square" lIns="0" tIns="0" rIns="0" bIns="0" rtlCol="0">
              <a:noAutofit/>
            </a:bodyPr>
            <a:lstStyle/>
            <a:p>
              <a:pPr algn="l"/>
              <a:r>
                <a:rPr lang="de-DE" sz="800">
                  <a:latin typeface="+mn-lt"/>
                </a:rPr>
                <a:t>Für Aufzählungen bitte </a:t>
              </a:r>
              <a:br>
                <a:rPr lang="de-DE" sz="800">
                  <a:latin typeface="+mn-lt"/>
                </a:rPr>
              </a:br>
              <a:r>
                <a:rPr lang="de-DE" sz="800" b="0">
                  <a:latin typeface="+mn-lt"/>
                </a:rPr>
                <a:t>auf der Start-Menüleiste</a:t>
              </a:r>
              <a:br>
                <a:rPr lang="de-DE" sz="800" b="0">
                  <a:latin typeface="+mn-lt"/>
                </a:rPr>
              </a:br>
              <a:endParaRPr lang="de-DE" sz="800" b="0">
                <a:latin typeface="+mn-lt"/>
              </a:endParaRPr>
            </a:p>
            <a:p>
              <a:pPr algn="l"/>
              <a:endParaRPr lang="de-DE" sz="800"/>
            </a:p>
            <a:p>
              <a:pPr algn="l"/>
              <a:r>
                <a:rPr lang="de-DE" sz="800" b="1">
                  <a:latin typeface="+mn-lt"/>
                </a:rPr>
                <a:t>Listenebene erhöhen </a:t>
              </a:r>
              <a:br>
                <a:rPr lang="de-DE" sz="800" b="1">
                  <a:latin typeface="+mn-lt"/>
                </a:rPr>
              </a:br>
              <a:r>
                <a:rPr lang="de-DE" sz="800" b="1">
                  <a:latin typeface="+mn-lt"/>
                </a:rPr>
                <a:t>bzw. verringern klicken.</a:t>
              </a:r>
              <a:endParaRPr lang="de-DE" sz="800" b="0">
                <a:latin typeface="+mn-lt"/>
              </a:endParaRPr>
            </a:p>
          </p:txBody>
        </p:sp>
        <p:pic>
          <p:nvPicPr>
            <p:cNvPr id="10" name="Grafik 3">
              <a:extLst>
                <a:ext uri="{FF2B5EF4-FFF2-40B4-BE49-F238E27FC236}">
                  <a16:creationId xmlns:a16="http://schemas.microsoft.com/office/drawing/2014/main" id="{A983B86D-5F8C-2047-7913-58EBF4FD5C3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21971" y="3677722"/>
              <a:ext cx="485280" cy="222751"/>
            </a:xfrm>
            <a:prstGeom prst="rect">
              <a:avLst/>
            </a:prstGeom>
          </p:spPr>
        </p:pic>
      </p:grpSp>
      <p:pic>
        <p:nvPicPr>
          <p:cNvPr id="21" name="Grafik 12">
            <a:extLst>
              <a:ext uri="{FF2B5EF4-FFF2-40B4-BE49-F238E27FC236}">
                <a16:creationId xmlns:a16="http://schemas.microsoft.com/office/drawing/2014/main" id="{C8CB7A81-5941-4ECF-BA2A-140232D3712C}"/>
              </a:ext>
            </a:extLst>
          </p:cNvPr>
          <p:cNvPicPr/>
          <p:nvPr userDrawn="1"/>
        </p:nvPicPr>
        <p:blipFill>
          <a:blip r:embed="rId3">
            <a:extLst>
              <a:ext uri="{28A0092B-C50C-407E-A947-70E740481C1C}">
                <a14:useLocalDpi xmlns:a14="http://schemas.microsoft.com/office/drawing/2010/main" val="0"/>
              </a:ext>
            </a:extLst>
          </a:blip>
          <a:stretch>
            <a:fillRect/>
          </a:stretch>
        </p:blipFill>
        <p:spPr>
          <a:xfrm>
            <a:off x="11207880" y="6027745"/>
            <a:ext cx="723600" cy="593110"/>
          </a:xfrm>
          <a:prstGeom prst="rect">
            <a:avLst/>
          </a:prstGeom>
          <a:noFill/>
          <a:ln w="0">
            <a:noFill/>
          </a:ln>
        </p:spPr>
      </p:pic>
    </p:spTree>
    <p:extLst>
      <p:ext uri="{BB962C8B-B14F-4D97-AF65-F5344CB8AC3E}">
        <p14:creationId xmlns:p14="http://schemas.microsoft.com/office/powerpoint/2010/main" val="3372644626"/>
      </p:ext>
    </p:extLst>
  </p:cSld>
  <p:clrMapOvr>
    <a:masterClrMapping/>
  </p:clrMapOvr>
  <p:extLst mod="1">
    <p:ext uri="{DCECCB84-F9BA-43D5-87BE-67443E8EF086}">
      <p15:sldGuideLst xmlns:p15="http://schemas.microsoft.com/office/powerpoint/2012/main">
        <p15:guide id="1" orient="horz" pos="215">
          <p15:clr>
            <a:srgbClr val="FBAE40"/>
          </p15:clr>
        </p15:guide>
        <p15:guide id="2" pos="302">
          <p15:clr>
            <a:srgbClr val="FBAE40"/>
          </p15:clr>
        </p15:guide>
        <p15:guide id="3" pos="7378">
          <p15:clr>
            <a:srgbClr val="FBAE40"/>
          </p15:clr>
        </p15:guide>
        <p15:guide id="4" orient="horz" pos="1134">
          <p15:clr>
            <a:srgbClr val="FBAE40"/>
          </p15:clr>
        </p15:guide>
        <p15:guide id="5" orient="horz" pos="3702">
          <p15:clr>
            <a:srgbClr val="FBAE40"/>
          </p15:clr>
        </p15:guide>
        <p15:guide id="6" pos="4465">
          <p15:clr>
            <a:srgbClr val="FBAE40"/>
          </p15:clr>
        </p15:guide>
        <p15:guide id="7" pos="4668">
          <p15:clr>
            <a:srgbClr val="FBAE40"/>
          </p15:clr>
        </p15:guide>
        <p15:guide id="8" pos="1549">
          <p15:clr>
            <a:srgbClr val="FBAE40"/>
          </p15:clr>
        </p15:guide>
        <p15:guide id="9" pos="1753">
          <p15:clr>
            <a:srgbClr val="FBAE40"/>
          </p15:clr>
        </p15:guide>
        <p15:guide id="10" pos="5927">
          <p15:clr>
            <a:srgbClr val="FBAE40"/>
          </p15:clr>
        </p15:guide>
        <p15:guide id="11" pos="6131">
          <p15:clr>
            <a:srgbClr val="FBAE40"/>
          </p15:clr>
        </p15:guide>
        <p15:guide id="12" pos="3010">
          <p15:clr>
            <a:srgbClr val="FBAE40"/>
          </p15:clr>
        </p15:guide>
        <p15:guide id="13" pos="3215">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fünfspaltig mit Portraits">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929E10-E114-9B13-1820-A5840A56C907}"/>
              </a:ext>
            </a:extLst>
          </p:cNvPr>
          <p:cNvSpPr>
            <a:spLocks noGrp="1"/>
          </p:cNvSpPr>
          <p:nvPr>
            <p:ph type="title"/>
          </p:nvPr>
        </p:nvSpPr>
        <p:spPr>
          <a:xfrm>
            <a:off x="479425" y="341313"/>
            <a:ext cx="11232000" cy="845911"/>
          </a:xfrm>
        </p:spPr>
        <p:txBody>
          <a:bodyPr>
            <a:noAutofit/>
          </a:bodyPr>
          <a:lstStyle/>
          <a:p>
            <a:r>
              <a:rPr lang="de-DE"/>
              <a:t>Mastertitelformat bearbeiten</a:t>
            </a:r>
            <a:endParaRPr lang="en-US" dirty="0"/>
          </a:p>
        </p:txBody>
      </p:sp>
      <p:sp>
        <p:nvSpPr>
          <p:cNvPr id="4" name="Date Placeholder 3">
            <a:extLst>
              <a:ext uri="{FF2B5EF4-FFF2-40B4-BE49-F238E27FC236}">
                <a16:creationId xmlns:a16="http://schemas.microsoft.com/office/drawing/2014/main" id="{D8FA47CA-C7C6-AC10-EA44-2C17FBE86F46}"/>
              </a:ext>
            </a:extLst>
          </p:cNvPr>
          <p:cNvSpPr>
            <a:spLocks noGrp="1"/>
          </p:cNvSpPr>
          <p:nvPr>
            <p:ph type="dt" sz="half" idx="10"/>
          </p:nvPr>
        </p:nvSpPr>
        <p:spPr/>
        <p:txBody>
          <a:bodyPr>
            <a:noAutofit/>
          </a:bodyPr>
          <a:lstStyle/>
          <a:p>
            <a:r>
              <a:rPr lang="de-DE"/>
              <a:t>15.07.2025</a:t>
            </a:r>
            <a:endParaRPr lang="en-US"/>
          </a:p>
        </p:txBody>
      </p:sp>
      <p:sp>
        <p:nvSpPr>
          <p:cNvPr id="5" name="Footer Placeholder 4">
            <a:extLst>
              <a:ext uri="{FF2B5EF4-FFF2-40B4-BE49-F238E27FC236}">
                <a16:creationId xmlns:a16="http://schemas.microsoft.com/office/drawing/2014/main" id="{CECC7995-FF7A-2049-BE56-586335CA9201}"/>
              </a:ext>
            </a:extLst>
          </p:cNvPr>
          <p:cNvSpPr>
            <a:spLocks noGrp="1"/>
          </p:cNvSpPr>
          <p:nvPr>
            <p:ph type="ftr" sz="quarter" idx="11"/>
          </p:nvPr>
        </p:nvSpPr>
        <p:spPr/>
        <p:txBody>
          <a:bodyPr>
            <a:noAutofit/>
          </a:bodyPr>
          <a:lstStyle/>
          <a:p>
            <a:r>
              <a:rPr lang="de-DE"/>
              <a:t>Fußzeile über das Menü „Einfügen“ &gt; „Kopf- und Fußzeile“ einstellen</a:t>
            </a:r>
            <a:endParaRPr lang="en-US"/>
          </a:p>
        </p:txBody>
      </p:sp>
      <p:sp>
        <p:nvSpPr>
          <p:cNvPr id="6" name="Slide Number Placeholder 5">
            <a:extLst>
              <a:ext uri="{FF2B5EF4-FFF2-40B4-BE49-F238E27FC236}">
                <a16:creationId xmlns:a16="http://schemas.microsoft.com/office/drawing/2014/main" id="{9D089854-9059-A7CF-4462-0F6787B92AD5}"/>
              </a:ext>
            </a:extLst>
          </p:cNvPr>
          <p:cNvSpPr>
            <a:spLocks noGrp="1"/>
          </p:cNvSpPr>
          <p:nvPr>
            <p:ph type="sldNum" sz="quarter" idx="12"/>
          </p:nvPr>
        </p:nvSpPr>
        <p:spPr/>
        <p:txBody>
          <a:bodyPr>
            <a:noAutofit/>
          </a:bodyPr>
          <a:lstStyle/>
          <a:p>
            <a:fld id="{B253F205-D10E-4D55-8906-CB7E9700548A}" type="slidenum">
              <a:rPr lang="en-US" smtClean="0"/>
              <a:t>‹Nr.›</a:t>
            </a:fld>
            <a:endParaRPr lang="en-US"/>
          </a:p>
        </p:txBody>
      </p:sp>
      <p:sp>
        <p:nvSpPr>
          <p:cNvPr id="9" name="Content Placeholder 2">
            <a:extLst>
              <a:ext uri="{FF2B5EF4-FFF2-40B4-BE49-F238E27FC236}">
                <a16:creationId xmlns:a16="http://schemas.microsoft.com/office/drawing/2014/main" id="{01F1B96B-1456-E1A5-515B-75825692D346}"/>
              </a:ext>
            </a:extLst>
          </p:cNvPr>
          <p:cNvSpPr>
            <a:spLocks noGrp="1"/>
          </p:cNvSpPr>
          <p:nvPr>
            <p:ph idx="14"/>
          </p:nvPr>
        </p:nvSpPr>
        <p:spPr>
          <a:xfrm>
            <a:off x="479423" y="3726382"/>
            <a:ext cx="1980000" cy="2150543"/>
          </a:xfrm>
        </p:spPr>
        <p:txBody>
          <a:bodyPr>
            <a:noAutofit/>
          </a:bodyPr>
          <a:lstStyle>
            <a:lvl1pPr>
              <a:spcAft>
                <a:spcPts val="0"/>
              </a:spcAft>
              <a:defRPr b="1"/>
            </a:lvl1pPr>
            <a:lvl2pPr marL="0" indent="0">
              <a:spcAft>
                <a:spcPts val="1000"/>
              </a:spcAft>
              <a:buNone/>
              <a:defRPr sz="1400"/>
            </a:lvl2pPr>
            <a:lvl3pPr marL="0" indent="0">
              <a:spcBef>
                <a:spcPts val="0"/>
              </a:spcBef>
              <a:buNone/>
              <a:defRPr sz="1100"/>
            </a:lvl3pPr>
            <a:lvl4pPr marL="0" indent="0">
              <a:buNone/>
              <a:defRPr sz="1100"/>
            </a:lvl4pPr>
            <a:lvl5pPr marL="0" indent="0">
              <a:buNone/>
              <a:defRPr sz="11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1" name="Picture Placeholder 11">
            <a:extLst>
              <a:ext uri="{FF2B5EF4-FFF2-40B4-BE49-F238E27FC236}">
                <a16:creationId xmlns:a16="http://schemas.microsoft.com/office/drawing/2014/main" id="{210A9E2F-0D80-CF3B-8BDA-072CB66CF9AD}"/>
              </a:ext>
            </a:extLst>
          </p:cNvPr>
          <p:cNvSpPr>
            <a:spLocks noGrp="1"/>
          </p:cNvSpPr>
          <p:nvPr>
            <p:ph type="pic" sz="quarter" idx="22"/>
          </p:nvPr>
        </p:nvSpPr>
        <p:spPr>
          <a:xfrm>
            <a:off x="479425" y="2028875"/>
            <a:ext cx="1463040" cy="1463040"/>
          </a:xfrm>
          <a:prstGeom prst="ellipse">
            <a:avLst/>
          </a:prstGeom>
        </p:spPr>
        <p:txBody>
          <a:bodyPr/>
          <a:lstStyle>
            <a:lvl1pPr>
              <a:defRPr>
                <a:solidFill>
                  <a:schemeClr val="tx1"/>
                </a:solidFill>
              </a:defRPr>
            </a:lvl1pPr>
          </a:lstStyle>
          <a:p>
            <a:r>
              <a:rPr lang="de-DE"/>
              <a:t>Bild durch Klicken auf Symbol hinzufügen</a:t>
            </a:r>
            <a:endParaRPr lang="en-US"/>
          </a:p>
        </p:txBody>
      </p:sp>
      <p:sp>
        <p:nvSpPr>
          <p:cNvPr id="44" name="Picture Placeholder 11">
            <a:extLst>
              <a:ext uri="{FF2B5EF4-FFF2-40B4-BE49-F238E27FC236}">
                <a16:creationId xmlns:a16="http://schemas.microsoft.com/office/drawing/2014/main" id="{D40940FD-5438-1F02-B706-FE13DC326BEC}"/>
              </a:ext>
            </a:extLst>
          </p:cNvPr>
          <p:cNvSpPr>
            <a:spLocks noGrp="1"/>
          </p:cNvSpPr>
          <p:nvPr>
            <p:ph type="pic" sz="quarter" idx="25"/>
          </p:nvPr>
        </p:nvSpPr>
        <p:spPr>
          <a:xfrm>
            <a:off x="2792425" y="2028875"/>
            <a:ext cx="1463040" cy="1463040"/>
          </a:xfrm>
          <a:prstGeom prst="ellipse">
            <a:avLst/>
          </a:prstGeom>
        </p:spPr>
        <p:txBody>
          <a:bodyPr/>
          <a:lstStyle>
            <a:lvl1pPr>
              <a:defRPr>
                <a:solidFill>
                  <a:schemeClr val="tx1"/>
                </a:solidFill>
              </a:defRPr>
            </a:lvl1pPr>
          </a:lstStyle>
          <a:p>
            <a:r>
              <a:rPr lang="de-DE"/>
              <a:t>Bild durch Klicken auf Symbol hinzufügen</a:t>
            </a:r>
            <a:endParaRPr lang="en-US"/>
          </a:p>
        </p:txBody>
      </p:sp>
      <p:sp>
        <p:nvSpPr>
          <p:cNvPr id="47" name="Picture Placeholder 11">
            <a:extLst>
              <a:ext uri="{FF2B5EF4-FFF2-40B4-BE49-F238E27FC236}">
                <a16:creationId xmlns:a16="http://schemas.microsoft.com/office/drawing/2014/main" id="{0A3801CF-3AFF-4206-F100-E70A842A0106}"/>
              </a:ext>
            </a:extLst>
          </p:cNvPr>
          <p:cNvSpPr>
            <a:spLocks noGrp="1"/>
          </p:cNvSpPr>
          <p:nvPr>
            <p:ph type="pic" sz="quarter" idx="28"/>
          </p:nvPr>
        </p:nvSpPr>
        <p:spPr>
          <a:xfrm>
            <a:off x="5105425" y="2028873"/>
            <a:ext cx="1463040" cy="1463040"/>
          </a:xfrm>
          <a:prstGeom prst="ellipse">
            <a:avLst/>
          </a:prstGeom>
        </p:spPr>
        <p:txBody>
          <a:bodyPr/>
          <a:lstStyle>
            <a:lvl1pPr>
              <a:defRPr>
                <a:solidFill>
                  <a:schemeClr val="tx1"/>
                </a:solidFill>
              </a:defRPr>
            </a:lvl1pPr>
          </a:lstStyle>
          <a:p>
            <a:r>
              <a:rPr lang="de-DE"/>
              <a:t>Bild durch Klicken auf Symbol hinzufügen</a:t>
            </a:r>
            <a:endParaRPr lang="en-US"/>
          </a:p>
        </p:txBody>
      </p:sp>
      <p:sp>
        <p:nvSpPr>
          <p:cNvPr id="50" name="Picture Placeholder 11">
            <a:extLst>
              <a:ext uri="{FF2B5EF4-FFF2-40B4-BE49-F238E27FC236}">
                <a16:creationId xmlns:a16="http://schemas.microsoft.com/office/drawing/2014/main" id="{B591BAA4-1859-60D6-FA0B-4304D357C226}"/>
              </a:ext>
            </a:extLst>
          </p:cNvPr>
          <p:cNvSpPr>
            <a:spLocks noGrp="1"/>
          </p:cNvSpPr>
          <p:nvPr>
            <p:ph type="pic" sz="quarter" idx="31"/>
          </p:nvPr>
        </p:nvSpPr>
        <p:spPr>
          <a:xfrm>
            <a:off x="7418425" y="2028872"/>
            <a:ext cx="1463040" cy="1463040"/>
          </a:xfrm>
          <a:prstGeom prst="ellipse">
            <a:avLst/>
          </a:prstGeom>
        </p:spPr>
        <p:txBody>
          <a:bodyPr/>
          <a:lstStyle>
            <a:lvl1pPr>
              <a:defRPr>
                <a:solidFill>
                  <a:schemeClr val="tx1"/>
                </a:solidFill>
              </a:defRPr>
            </a:lvl1pPr>
          </a:lstStyle>
          <a:p>
            <a:r>
              <a:rPr lang="de-DE"/>
              <a:t>Bild durch Klicken auf Symbol hinzufügen</a:t>
            </a:r>
            <a:endParaRPr lang="en-US"/>
          </a:p>
        </p:txBody>
      </p:sp>
      <p:sp>
        <p:nvSpPr>
          <p:cNvPr id="53" name="Picture Placeholder 11">
            <a:extLst>
              <a:ext uri="{FF2B5EF4-FFF2-40B4-BE49-F238E27FC236}">
                <a16:creationId xmlns:a16="http://schemas.microsoft.com/office/drawing/2014/main" id="{417F65CA-E825-D57A-D6C8-6B29B5CEE3C8}"/>
              </a:ext>
            </a:extLst>
          </p:cNvPr>
          <p:cNvSpPr>
            <a:spLocks noGrp="1"/>
          </p:cNvSpPr>
          <p:nvPr>
            <p:ph type="pic" sz="quarter" idx="34"/>
          </p:nvPr>
        </p:nvSpPr>
        <p:spPr>
          <a:xfrm>
            <a:off x="9731425" y="2028872"/>
            <a:ext cx="1463040" cy="1463040"/>
          </a:xfrm>
          <a:prstGeom prst="ellipse">
            <a:avLst/>
          </a:prstGeom>
        </p:spPr>
        <p:txBody>
          <a:bodyPr/>
          <a:lstStyle>
            <a:lvl1pPr>
              <a:defRPr>
                <a:solidFill>
                  <a:schemeClr val="tx1"/>
                </a:solidFill>
              </a:defRPr>
            </a:lvl1pPr>
          </a:lstStyle>
          <a:p>
            <a:r>
              <a:rPr lang="de-DE"/>
              <a:t>Bild durch Klicken auf Symbol hinzufügen</a:t>
            </a:r>
            <a:endParaRPr lang="en-US"/>
          </a:p>
        </p:txBody>
      </p:sp>
      <p:sp>
        <p:nvSpPr>
          <p:cNvPr id="67" name="Content Placeholder 2">
            <a:extLst>
              <a:ext uri="{FF2B5EF4-FFF2-40B4-BE49-F238E27FC236}">
                <a16:creationId xmlns:a16="http://schemas.microsoft.com/office/drawing/2014/main" id="{F43F2B31-68E8-C215-47A7-5CD949AB48CD}"/>
              </a:ext>
            </a:extLst>
          </p:cNvPr>
          <p:cNvSpPr>
            <a:spLocks noGrp="1"/>
          </p:cNvSpPr>
          <p:nvPr>
            <p:ph idx="36"/>
          </p:nvPr>
        </p:nvSpPr>
        <p:spPr>
          <a:xfrm>
            <a:off x="2792808" y="3726382"/>
            <a:ext cx="1980000" cy="2150543"/>
          </a:xfrm>
        </p:spPr>
        <p:txBody>
          <a:bodyPr>
            <a:noAutofit/>
          </a:bodyPr>
          <a:lstStyle>
            <a:lvl1pPr>
              <a:spcAft>
                <a:spcPts val="0"/>
              </a:spcAft>
              <a:defRPr b="1"/>
            </a:lvl1pPr>
            <a:lvl2pPr marL="0" indent="0">
              <a:spcAft>
                <a:spcPts val="1000"/>
              </a:spcAft>
              <a:buNone/>
              <a:defRPr sz="1400"/>
            </a:lvl2pPr>
            <a:lvl3pPr marL="0" indent="0">
              <a:spcBef>
                <a:spcPts val="0"/>
              </a:spcBef>
              <a:buNone/>
              <a:defRPr sz="1100"/>
            </a:lvl3pPr>
            <a:lvl4pPr marL="0" indent="0">
              <a:buNone/>
              <a:defRPr sz="1100"/>
            </a:lvl4pPr>
            <a:lvl5pPr marL="0" indent="0">
              <a:buNone/>
              <a:defRPr sz="11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8" name="Content Placeholder 2">
            <a:extLst>
              <a:ext uri="{FF2B5EF4-FFF2-40B4-BE49-F238E27FC236}">
                <a16:creationId xmlns:a16="http://schemas.microsoft.com/office/drawing/2014/main" id="{78EDFD36-D5F7-D5BE-75A8-47FD6E8D2CA3}"/>
              </a:ext>
            </a:extLst>
          </p:cNvPr>
          <p:cNvSpPr>
            <a:spLocks noGrp="1"/>
          </p:cNvSpPr>
          <p:nvPr>
            <p:ph idx="37"/>
          </p:nvPr>
        </p:nvSpPr>
        <p:spPr>
          <a:xfrm>
            <a:off x="5106193" y="3726382"/>
            <a:ext cx="1980000" cy="2150543"/>
          </a:xfrm>
        </p:spPr>
        <p:txBody>
          <a:bodyPr>
            <a:noAutofit/>
          </a:bodyPr>
          <a:lstStyle>
            <a:lvl1pPr>
              <a:spcAft>
                <a:spcPts val="0"/>
              </a:spcAft>
              <a:defRPr b="1"/>
            </a:lvl1pPr>
            <a:lvl2pPr marL="0" indent="0">
              <a:spcAft>
                <a:spcPts val="1000"/>
              </a:spcAft>
              <a:buNone/>
              <a:defRPr sz="1400"/>
            </a:lvl2pPr>
            <a:lvl3pPr marL="0" indent="0">
              <a:spcBef>
                <a:spcPts val="0"/>
              </a:spcBef>
              <a:buNone/>
              <a:defRPr sz="1100"/>
            </a:lvl3pPr>
            <a:lvl4pPr marL="0" indent="0">
              <a:buNone/>
              <a:defRPr sz="1100"/>
            </a:lvl4pPr>
            <a:lvl5pPr marL="0" indent="0">
              <a:buNone/>
              <a:defRPr sz="11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9" name="Content Placeholder 2">
            <a:extLst>
              <a:ext uri="{FF2B5EF4-FFF2-40B4-BE49-F238E27FC236}">
                <a16:creationId xmlns:a16="http://schemas.microsoft.com/office/drawing/2014/main" id="{EF78A327-DE68-4267-7818-B7CD032278FE}"/>
              </a:ext>
            </a:extLst>
          </p:cNvPr>
          <p:cNvSpPr>
            <a:spLocks noGrp="1"/>
          </p:cNvSpPr>
          <p:nvPr>
            <p:ph idx="38"/>
          </p:nvPr>
        </p:nvSpPr>
        <p:spPr>
          <a:xfrm>
            <a:off x="7419578" y="3726382"/>
            <a:ext cx="1980000" cy="2150543"/>
          </a:xfrm>
        </p:spPr>
        <p:txBody>
          <a:bodyPr>
            <a:noAutofit/>
          </a:bodyPr>
          <a:lstStyle>
            <a:lvl1pPr>
              <a:spcAft>
                <a:spcPts val="0"/>
              </a:spcAft>
              <a:defRPr b="1"/>
            </a:lvl1pPr>
            <a:lvl2pPr marL="0" indent="0">
              <a:spcAft>
                <a:spcPts val="1000"/>
              </a:spcAft>
              <a:buNone/>
              <a:defRPr sz="1400"/>
            </a:lvl2pPr>
            <a:lvl3pPr marL="0" indent="0">
              <a:spcBef>
                <a:spcPts val="0"/>
              </a:spcBef>
              <a:buNone/>
              <a:defRPr sz="1100"/>
            </a:lvl3pPr>
            <a:lvl4pPr marL="0" indent="0">
              <a:buNone/>
              <a:defRPr sz="1100"/>
            </a:lvl4pPr>
            <a:lvl5pPr marL="0" indent="0">
              <a:buNone/>
              <a:defRPr sz="11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0" name="Content Placeholder 2">
            <a:extLst>
              <a:ext uri="{FF2B5EF4-FFF2-40B4-BE49-F238E27FC236}">
                <a16:creationId xmlns:a16="http://schemas.microsoft.com/office/drawing/2014/main" id="{0FEBB4A9-EA1A-3122-BC54-3F9FCB49C63C}"/>
              </a:ext>
            </a:extLst>
          </p:cNvPr>
          <p:cNvSpPr>
            <a:spLocks noGrp="1"/>
          </p:cNvSpPr>
          <p:nvPr>
            <p:ph idx="39"/>
          </p:nvPr>
        </p:nvSpPr>
        <p:spPr>
          <a:xfrm>
            <a:off x="9732963" y="3726382"/>
            <a:ext cx="1980000" cy="2150543"/>
          </a:xfrm>
        </p:spPr>
        <p:txBody>
          <a:bodyPr>
            <a:noAutofit/>
          </a:bodyPr>
          <a:lstStyle>
            <a:lvl1pPr>
              <a:spcAft>
                <a:spcPts val="0"/>
              </a:spcAft>
              <a:defRPr b="1"/>
            </a:lvl1pPr>
            <a:lvl2pPr marL="0" indent="0">
              <a:spcAft>
                <a:spcPts val="1000"/>
              </a:spcAft>
              <a:buNone/>
              <a:defRPr sz="1400"/>
            </a:lvl2pPr>
            <a:lvl3pPr marL="0" indent="0">
              <a:spcBef>
                <a:spcPts val="0"/>
              </a:spcBef>
              <a:buNone/>
              <a:defRPr sz="1100"/>
            </a:lvl3pPr>
            <a:lvl4pPr marL="0" indent="0">
              <a:buNone/>
              <a:defRPr sz="1100"/>
            </a:lvl4pPr>
            <a:lvl5pPr marL="0" indent="0">
              <a:buNone/>
              <a:defRPr sz="11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grpSp>
        <p:nvGrpSpPr>
          <p:cNvPr id="11" name="Gruppieren 10">
            <a:extLst>
              <a:ext uri="{FF2B5EF4-FFF2-40B4-BE49-F238E27FC236}">
                <a16:creationId xmlns:a16="http://schemas.microsoft.com/office/drawing/2014/main" id="{313B862A-9585-3D6A-0B5D-9B0F3E3DA872}"/>
              </a:ext>
            </a:extLst>
          </p:cNvPr>
          <p:cNvGrpSpPr/>
          <p:nvPr userDrawn="1"/>
        </p:nvGrpSpPr>
        <p:grpSpPr>
          <a:xfrm>
            <a:off x="-1296984" y="3429000"/>
            <a:ext cx="1221971" cy="720197"/>
            <a:chOff x="-1221971" y="3429000"/>
            <a:chExt cx="1221971" cy="720197"/>
          </a:xfrm>
        </p:grpSpPr>
        <p:sp>
          <p:nvSpPr>
            <p:cNvPr id="12" name="Textfeld 1">
              <a:extLst>
                <a:ext uri="{FF2B5EF4-FFF2-40B4-BE49-F238E27FC236}">
                  <a16:creationId xmlns:a16="http://schemas.microsoft.com/office/drawing/2014/main" id="{B6FEBCF2-44C1-DB71-61D2-86DE3B0CA21E}"/>
                </a:ext>
              </a:extLst>
            </p:cNvPr>
            <p:cNvSpPr txBox="1"/>
            <p:nvPr userDrawn="1"/>
          </p:nvSpPr>
          <p:spPr>
            <a:xfrm>
              <a:off x="-1221971" y="3429000"/>
              <a:ext cx="1221971" cy="720197"/>
            </a:xfrm>
            <a:prstGeom prst="rect">
              <a:avLst/>
            </a:prstGeom>
            <a:noFill/>
          </p:spPr>
          <p:txBody>
            <a:bodyPr wrap="square" lIns="0" tIns="0" rIns="0" bIns="0" rtlCol="0">
              <a:noAutofit/>
            </a:bodyPr>
            <a:lstStyle/>
            <a:p>
              <a:pPr algn="l"/>
              <a:r>
                <a:rPr lang="de-DE" sz="800">
                  <a:latin typeface="+mn-lt"/>
                </a:rPr>
                <a:t>Für Aufzählungen bitte </a:t>
              </a:r>
              <a:br>
                <a:rPr lang="de-DE" sz="800">
                  <a:latin typeface="+mn-lt"/>
                </a:rPr>
              </a:br>
              <a:r>
                <a:rPr lang="de-DE" sz="800" b="0">
                  <a:latin typeface="+mn-lt"/>
                </a:rPr>
                <a:t>auf der Start-Menüleiste</a:t>
              </a:r>
              <a:br>
                <a:rPr lang="de-DE" sz="800" b="0">
                  <a:latin typeface="+mn-lt"/>
                </a:rPr>
              </a:br>
              <a:endParaRPr lang="de-DE" sz="800" b="0">
                <a:latin typeface="+mn-lt"/>
              </a:endParaRPr>
            </a:p>
            <a:p>
              <a:pPr algn="l"/>
              <a:endParaRPr lang="de-DE" sz="800"/>
            </a:p>
            <a:p>
              <a:pPr algn="l"/>
              <a:r>
                <a:rPr lang="de-DE" sz="800" b="1">
                  <a:latin typeface="+mn-lt"/>
                </a:rPr>
                <a:t>Listenebene erhöhen </a:t>
              </a:r>
              <a:br>
                <a:rPr lang="de-DE" sz="800" b="1">
                  <a:latin typeface="+mn-lt"/>
                </a:rPr>
              </a:br>
              <a:r>
                <a:rPr lang="de-DE" sz="800" b="1">
                  <a:latin typeface="+mn-lt"/>
                </a:rPr>
                <a:t>bzw. verringern klicken.</a:t>
              </a:r>
              <a:endParaRPr lang="de-DE" sz="800" b="0">
                <a:latin typeface="+mn-lt"/>
              </a:endParaRPr>
            </a:p>
          </p:txBody>
        </p:sp>
        <p:pic>
          <p:nvPicPr>
            <p:cNvPr id="13" name="Grafik 3">
              <a:extLst>
                <a:ext uri="{FF2B5EF4-FFF2-40B4-BE49-F238E27FC236}">
                  <a16:creationId xmlns:a16="http://schemas.microsoft.com/office/drawing/2014/main" id="{B0478016-F34D-C646-0A26-1949B8DDB81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21971" y="3677722"/>
              <a:ext cx="485280" cy="222751"/>
            </a:xfrm>
            <a:prstGeom prst="rect">
              <a:avLst/>
            </a:prstGeom>
          </p:spPr>
        </p:pic>
      </p:grpSp>
    </p:spTree>
    <p:extLst>
      <p:ext uri="{BB962C8B-B14F-4D97-AF65-F5344CB8AC3E}">
        <p14:creationId xmlns:p14="http://schemas.microsoft.com/office/powerpoint/2010/main" val="1175362586"/>
      </p:ext>
    </p:extLst>
  </p:cSld>
  <p:clrMapOvr>
    <a:masterClrMapping/>
  </p:clrMapOvr>
  <p:extLst mod="1">
    <p:ext uri="{DCECCB84-F9BA-43D5-87BE-67443E8EF086}">
      <p15:sldGuideLst xmlns:p15="http://schemas.microsoft.com/office/powerpoint/2012/main">
        <p15:guide id="1" orient="horz" pos="215">
          <p15:clr>
            <a:srgbClr val="FBAE40"/>
          </p15:clr>
        </p15:guide>
        <p15:guide id="2" pos="302">
          <p15:clr>
            <a:srgbClr val="FBAE40"/>
          </p15:clr>
        </p15:guide>
        <p15:guide id="3" pos="7378">
          <p15:clr>
            <a:srgbClr val="FBAE40"/>
          </p15:clr>
        </p15:guide>
        <p15:guide id="4" orient="horz" pos="1134">
          <p15:clr>
            <a:srgbClr val="FBAE40"/>
          </p15:clr>
        </p15:guide>
        <p15:guide id="5" orient="horz" pos="3702">
          <p15:clr>
            <a:srgbClr val="FBAE40"/>
          </p15:clr>
        </p15:guide>
        <p15:guide id="6" pos="4465" userDrawn="1">
          <p15:clr>
            <a:srgbClr val="FBAE40"/>
          </p15:clr>
        </p15:guide>
        <p15:guide id="7" pos="4668" userDrawn="1">
          <p15:clr>
            <a:srgbClr val="FBAE40"/>
          </p15:clr>
        </p15:guide>
        <p15:guide id="8" pos="1549" userDrawn="1">
          <p15:clr>
            <a:srgbClr val="FBAE40"/>
          </p15:clr>
        </p15:guide>
        <p15:guide id="9" pos="1753" userDrawn="1">
          <p15:clr>
            <a:srgbClr val="FBAE40"/>
          </p15:clr>
        </p15:guide>
        <p15:guide id="10" pos="5927" userDrawn="1">
          <p15:clr>
            <a:srgbClr val="FBAE40"/>
          </p15:clr>
        </p15:guide>
        <p15:guide id="11" pos="6131" userDrawn="1">
          <p15:clr>
            <a:srgbClr val="FBAE40"/>
          </p15:clr>
        </p15:guide>
        <p15:guide id="12" pos="3010" userDrawn="1">
          <p15:clr>
            <a:srgbClr val="FBAE40"/>
          </p15:clr>
        </p15:guide>
        <p15:guide id="13" pos="3215"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zweispaltig mit Bild und Hintergrun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929E10-E114-9B13-1820-A5840A56C907}"/>
              </a:ext>
            </a:extLst>
          </p:cNvPr>
          <p:cNvSpPr>
            <a:spLocks noGrp="1"/>
          </p:cNvSpPr>
          <p:nvPr>
            <p:ph type="title"/>
          </p:nvPr>
        </p:nvSpPr>
        <p:spPr>
          <a:xfrm>
            <a:off x="4330800" y="341313"/>
            <a:ext cx="7375318" cy="845911"/>
          </a:xfrm>
        </p:spPr>
        <p:txBody>
          <a:bodyPr>
            <a:noAutofit/>
          </a:bodyPr>
          <a:lstStyle/>
          <a:p>
            <a:r>
              <a:rPr lang="de-DE"/>
              <a:t>Mastertitelformat bearbeiten</a:t>
            </a:r>
            <a:endParaRPr lang="en-US" dirty="0"/>
          </a:p>
        </p:txBody>
      </p:sp>
      <p:sp>
        <p:nvSpPr>
          <p:cNvPr id="3" name="Content Placeholder 2">
            <a:extLst>
              <a:ext uri="{FF2B5EF4-FFF2-40B4-BE49-F238E27FC236}">
                <a16:creationId xmlns:a16="http://schemas.microsoft.com/office/drawing/2014/main" id="{8EDE237B-94D6-1C0C-E48E-492BF6631208}"/>
              </a:ext>
            </a:extLst>
          </p:cNvPr>
          <p:cNvSpPr>
            <a:spLocks noGrp="1"/>
          </p:cNvSpPr>
          <p:nvPr>
            <p:ph idx="1" hasCustomPrompt="1"/>
          </p:nvPr>
        </p:nvSpPr>
        <p:spPr>
          <a:xfrm>
            <a:off x="4330800" y="1800222"/>
            <a:ext cx="7375318" cy="540443"/>
          </a:xfrm>
        </p:spPr>
        <p:txBody>
          <a:bodyPr>
            <a:noAutofit/>
          </a:bodyPr>
          <a:lstStyle>
            <a:lvl1pPr>
              <a:defRPr b="1">
                <a:latin typeface="+mj-lt"/>
              </a:defRPr>
            </a:lvl1pPr>
          </a:lstStyle>
          <a:p>
            <a:pPr lvl="0"/>
            <a:r>
              <a:rPr lang="de-DE"/>
              <a:t>Mastertitelformat bearbeiten</a:t>
            </a:r>
            <a:endParaRPr lang="en-US" dirty="0"/>
          </a:p>
        </p:txBody>
      </p:sp>
      <p:sp>
        <p:nvSpPr>
          <p:cNvPr id="4" name="Date Placeholder 3">
            <a:extLst>
              <a:ext uri="{FF2B5EF4-FFF2-40B4-BE49-F238E27FC236}">
                <a16:creationId xmlns:a16="http://schemas.microsoft.com/office/drawing/2014/main" id="{D8FA47CA-C7C6-AC10-EA44-2C17FBE86F46}"/>
              </a:ext>
            </a:extLst>
          </p:cNvPr>
          <p:cNvSpPr>
            <a:spLocks noGrp="1"/>
          </p:cNvSpPr>
          <p:nvPr>
            <p:ph type="dt" sz="half" idx="10"/>
          </p:nvPr>
        </p:nvSpPr>
        <p:spPr/>
        <p:txBody>
          <a:bodyPr>
            <a:noAutofit/>
          </a:bodyPr>
          <a:lstStyle/>
          <a:p>
            <a:r>
              <a:rPr lang="de-DE"/>
              <a:t>15.07.2025</a:t>
            </a:r>
            <a:endParaRPr lang="en-US"/>
          </a:p>
        </p:txBody>
      </p:sp>
      <p:sp>
        <p:nvSpPr>
          <p:cNvPr id="5" name="Footer Placeholder 4">
            <a:extLst>
              <a:ext uri="{FF2B5EF4-FFF2-40B4-BE49-F238E27FC236}">
                <a16:creationId xmlns:a16="http://schemas.microsoft.com/office/drawing/2014/main" id="{CECC7995-FF7A-2049-BE56-586335CA9201}"/>
              </a:ext>
            </a:extLst>
          </p:cNvPr>
          <p:cNvSpPr>
            <a:spLocks noGrp="1"/>
          </p:cNvSpPr>
          <p:nvPr>
            <p:ph type="ftr" sz="quarter" idx="11"/>
          </p:nvPr>
        </p:nvSpPr>
        <p:spPr/>
        <p:txBody>
          <a:bodyPr>
            <a:noAutofit/>
          </a:bodyPr>
          <a:lstStyle/>
          <a:p>
            <a:r>
              <a:rPr lang="de-DE"/>
              <a:t>Fußzeile über das Menü „Einfügen“ &gt; „Kopf- und Fußzeile“ einstellen</a:t>
            </a:r>
            <a:endParaRPr lang="en-US"/>
          </a:p>
        </p:txBody>
      </p:sp>
      <p:sp>
        <p:nvSpPr>
          <p:cNvPr id="6" name="Slide Number Placeholder 5">
            <a:extLst>
              <a:ext uri="{FF2B5EF4-FFF2-40B4-BE49-F238E27FC236}">
                <a16:creationId xmlns:a16="http://schemas.microsoft.com/office/drawing/2014/main" id="{9D089854-9059-A7CF-4462-0F6787B92AD5}"/>
              </a:ext>
            </a:extLst>
          </p:cNvPr>
          <p:cNvSpPr>
            <a:spLocks noGrp="1"/>
          </p:cNvSpPr>
          <p:nvPr>
            <p:ph type="sldNum" sz="quarter" idx="12"/>
          </p:nvPr>
        </p:nvSpPr>
        <p:spPr/>
        <p:txBody>
          <a:bodyPr>
            <a:noAutofit/>
          </a:bodyPr>
          <a:lstStyle/>
          <a:p>
            <a:fld id="{B253F205-D10E-4D55-8906-CB7E9700548A}" type="slidenum">
              <a:rPr lang="en-US" smtClean="0"/>
              <a:t>‹Nr.›</a:t>
            </a:fld>
            <a:endParaRPr lang="en-US"/>
          </a:p>
        </p:txBody>
      </p:sp>
      <p:sp>
        <p:nvSpPr>
          <p:cNvPr id="9" name="Content Placeholder 2">
            <a:extLst>
              <a:ext uri="{FF2B5EF4-FFF2-40B4-BE49-F238E27FC236}">
                <a16:creationId xmlns:a16="http://schemas.microsoft.com/office/drawing/2014/main" id="{01F1B96B-1456-E1A5-515B-75825692D346}"/>
              </a:ext>
            </a:extLst>
          </p:cNvPr>
          <p:cNvSpPr>
            <a:spLocks noGrp="1"/>
          </p:cNvSpPr>
          <p:nvPr>
            <p:ph idx="14"/>
          </p:nvPr>
        </p:nvSpPr>
        <p:spPr>
          <a:xfrm>
            <a:off x="4330800" y="2340666"/>
            <a:ext cx="3522455" cy="3536259"/>
          </a:xfrm>
        </p:spPr>
        <p:txBody>
          <a:bodyPr>
            <a:no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0" name="Content Placeholder 2">
            <a:extLst>
              <a:ext uri="{FF2B5EF4-FFF2-40B4-BE49-F238E27FC236}">
                <a16:creationId xmlns:a16="http://schemas.microsoft.com/office/drawing/2014/main" id="{D7D6FA56-7442-B3F7-5D9C-A3B14F01DE4F}"/>
              </a:ext>
            </a:extLst>
          </p:cNvPr>
          <p:cNvSpPr>
            <a:spLocks noGrp="1"/>
          </p:cNvSpPr>
          <p:nvPr>
            <p:ph idx="15"/>
          </p:nvPr>
        </p:nvSpPr>
        <p:spPr>
          <a:xfrm>
            <a:off x="8195090" y="2340666"/>
            <a:ext cx="3522455" cy="3536259"/>
          </a:xfrm>
        </p:spPr>
        <p:txBody>
          <a:bodyPr>
            <a:no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2" name="Picture Placeholder 11">
            <a:extLst>
              <a:ext uri="{FF2B5EF4-FFF2-40B4-BE49-F238E27FC236}">
                <a16:creationId xmlns:a16="http://schemas.microsoft.com/office/drawing/2014/main" id="{8E1548BD-F9D6-3D84-5355-446264F32B46}"/>
              </a:ext>
            </a:extLst>
          </p:cNvPr>
          <p:cNvSpPr>
            <a:spLocks noGrp="1"/>
          </p:cNvSpPr>
          <p:nvPr>
            <p:ph type="pic" sz="quarter" idx="16"/>
          </p:nvPr>
        </p:nvSpPr>
        <p:spPr>
          <a:xfrm>
            <a:off x="-8351" y="0"/>
            <a:ext cx="4005262" cy="6858000"/>
          </a:xfrm>
        </p:spPr>
        <p:txBody>
          <a:bodyPr>
            <a:noAutofit/>
          </a:bodyPr>
          <a:lstStyle/>
          <a:p>
            <a:r>
              <a:rPr lang="de-DE"/>
              <a:t>Bild durch Klicken auf Symbol hinzufügen</a:t>
            </a:r>
            <a:endParaRPr lang="en-US"/>
          </a:p>
        </p:txBody>
      </p:sp>
      <p:grpSp>
        <p:nvGrpSpPr>
          <p:cNvPr id="13" name="Gruppieren 12">
            <a:extLst>
              <a:ext uri="{FF2B5EF4-FFF2-40B4-BE49-F238E27FC236}">
                <a16:creationId xmlns:a16="http://schemas.microsoft.com/office/drawing/2014/main" id="{94A8B840-ACCF-7D92-C9F8-323E89F439C6}"/>
              </a:ext>
            </a:extLst>
          </p:cNvPr>
          <p:cNvGrpSpPr/>
          <p:nvPr userDrawn="1"/>
        </p:nvGrpSpPr>
        <p:grpSpPr>
          <a:xfrm>
            <a:off x="-1296984" y="3429000"/>
            <a:ext cx="1221971" cy="720197"/>
            <a:chOff x="-1221971" y="3429000"/>
            <a:chExt cx="1221971" cy="720197"/>
          </a:xfrm>
        </p:grpSpPr>
        <p:sp>
          <p:nvSpPr>
            <p:cNvPr id="36" name="Textfeld 1">
              <a:extLst>
                <a:ext uri="{FF2B5EF4-FFF2-40B4-BE49-F238E27FC236}">
                  <a16:creationId xmlns:a16="http://schemas.microsoft.com/office/drawing/2014/main" id="{07FC8BAD-E4BB-CCE8-88D4-50FC66C3E6F8}"/>
                </a:ext>
              </a:extLst>
            </p:cNvPr>
            <p:cNvSpPr txBox="1"/>
            <p:nvPr userDrawn="1"/>
          </p:nvSpPr>
          <p:spPr>
            <a:xfrm>
              <a:off x="-1221971" y="3429000"/>
              <a:ext cx="1221971" cy="720197"/>
            </a:xfrm>
            <a:prstGeom prst="rect">
              <a:avLst/>
            </a:prstGeom>
            <a:noFill/>
          </p:spPr>
          <p:txBody>
            <a:bodyPr wrap="square" lIns="0" tIns="0" rIns="0" bIns="0" rtlCol="0">
              <a:noAutofit/>
            </a:bodyPr>
            <a:lstStyle/>
            <a:p>
              <a:pPr algn="l"/>
              <a:r>
                <a:rPr lang="de-DE" sz="800">
                  <a:latin typeface="+mn-lt"/>
                </a:rPr>
                <a:t>Für Aufzählungen bitte </a:t>
              </a:r>
              <a:br>
                <a:rPr lang="de-DE" sz="800">
                  <a:latin typeface="+mn-lt"/>
                </a:rPr>
              </a:br>
              <a:r>
                <a:rPr lang="de-DE" sz="800" b="0">
                  <a:latin typeface="+mn-lt"/>
                </a:rPr>
                <a:t>auf der Start-Menüleiste</a:t>
              </a:r>
              <a:br>
                <a:rPr lang="de-DE" sz="800" b="0">
                  <a:latin typeface="+mn-lt"/>
                </a:rPr>
              </a:br>
              <a:endParaRPr lang="de-DE" sz="800" b="0">
                <a:latin typeface="+mn-lt"/>
              </a:endParaRPr>
            </a:p>
            <a:p>
              <a:pPr algn="l"/>
              <a:endParaRPr lang="de-DE" sz="800"/>
            </a:p>
            <a:p>
              <a:pPr algn="l"/>
              <a:r>
                <a:rPr lang="de-DE" sz="800" b="1">
                  <a:latin typeface="+mn-lt"/>
                </a:rPr>
                <a:t>Listenebene erhöhen </a:t>
              </a:r>
              <a:br>
                <a:rPr lang="de-DE" sz="800" b="1">
                  <a:latin typeface="+mn-lt"/>
                </a:rPr>
              </a:br>
              <a:r>
                <a:rPr lang="de-DE" sz="800" b="1">
                  <a:latin typeface="+mn-lt"/>
                </a:rPr>
                <a:t>bzw. verringern klicken.</a:t>
              </a:r>
              <a:endParaRPr lang="de-DE" sz="800" b="0">
                <a:latin typeface="+mn-lt"/>
              </a:endParaRPr>
            </a:p>
          </p:txBody>
        </p:sp>
        <p:pic>
          <p:nvPicPr>
            <p:cNvPr id="37" name="Grafik 3">
              <a:extLst>
                <a:ext uri="{FF2B5EF4-FFF2-40B4-BE49-F238E27FC236}">
                  <a16:creationId xmlns:a16="http://schemas.microsoft.com/office/drawing/2014/main" id="{A45AF01F-B93A-9AA1-D6EA-4C9438D6C0E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21971" y="3677722"/>
              <a:ext cx="485280" cy="222751"/>
            </a:xfrm>
            <a:prstGeom prst="rect">
              <a:avLst/>
            </a:prstGeom>
          </p:spPr>
        </p:pic>
      </p:grpSp>
    </p:spTree>
    <p:extLst>
      <p:ext uri="{BB962C8B-B14F-4D97-AF65-F5344CB8AC3E}">
        <p14:creationId xmlns:p14="http://schemas.microsoft.com/office/powerpoint/2010/main" val="1425472339"/>
      </p:ext>
    </p:extLst>
  </p:cSld>
  <p:clrMapOvr>
    <a:masterClrMapping/>
  </p:clrMapOvr>
  <p:extLst mod="1">
    <p:ext uri="{DCECCB84-F9BA-43D5-87BE-67443E8EF086}">
      <p15:sldGuideLst xmlns:p15="http://schemas.microsoft.com/office/powerpoint/2012/main">
        <p15:guide id="1" orient="horz" pos="215">
          <p15:clr>
            <a:srgbClr val="FBAE40"/>
          </p15:clr>
        </p15:guide>
        <p15:guide id="2" pos="302">
          <p15:clr>
            <a:srgbClr val="FBAE40"/>
          </p15:clr>
        </p15:guide>
        <p15:guide id="3" pos="7378">
          <p15:clr>
            <a:srgbClr val="FBAE40"/>
          </p15:clr>
        </p15:guide>
        <p15:guide id="4" orient="horz" pos="1134">
          <p15:clr>
            <a:srgbClr val="FBAE40"/>
          </p15:clr>
        </p15:guide>
        <p15:guide id="5" orient="horz" pos="3702">
          <p15:clr>
            <a:srgbClr val="FBAE40"/>
          </p15:clr>
        </p15:guide>
        <p15:guide id="6" pos="2524">
          <p15:clr>
            <a:srgbClr val="FBAE40"/>
          </p15:clr>
        </p15:guide>
        <p15:guide id="7" pos="4951">
          <p15:clr>
            <a:srgbClr val="FBAE40"/>
          </p15:clr>
        </p15:guide>
        <p15:guide id="8" pos="2729">
          <p15:clr>
            <a:srgbClr val="FBAE40"/>
          </p15:clr>
        </p15:guide>
        <p15:guide id="9" pos="5157">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 zweispaltig mit Bild ohne Hintergrun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929E10-E114-9B13-1820-A5840A56C907}"/>
              </a:ext>
            </a:extLst>
          </p:cNvPr>
          <p:cNvSpPr>
            <a:spLocks noGrp="1"/>
          </p:cNvSpPr>
          <p:nvPr>
            <p:ph type="title"/>
          </p:nvPr>
        </p:nvSpPr>
        <p:spPr>
          <a:xfrm>
            <a:off x="4330800" y="341313"/>
            <a:ext cx="7375318" cy="845911"/>
          </a:xfrm>
        </p:spPr>
        <p:txBody>
          <a:bodyPr>
            <a:noAutofit/>
          </a:bodyPr>
          <a:lstStyle/>
          <a:p>
            <a:r>
              <a:rPr lang="de-DE"/>
              <a:t>Mastertitelformat bearbeiten</a:t>
            </a:r>
            <a:endParaRPr lang="en-US" dirty="0"/>
          </a:p>
        </p:txBody>
      </p:sp>
      <p:sp>
        <p:nvSpPr>
          <p:cNvPr id="3" name="Content Placeholder 2">
            <a:extLst>
              <a:ext uri="{FF2B5EF4-FFF2-40B4-BE49-F238E27FC236}">
                <a16:creationId xmlns:a16="http://schemas.microsoft.com/office/drawing/2014/main" id="{8EDE237B-94D6-1C0C-E48E-492BF6631208}"/>
              </a:ext>
            </a:extLst>
          </p:cNvPr>
          <p:cNvSpPr>
            <a:spLocks noGrp="1"/>
          </p:cNvSpPr>
          <p:nvPr>
            <p:ph idx="1" hasCustomPrompt="1"/>
          </p:nvPr>
        </p:nvSpPr>
        <p:spPr>
          <a:xfrm>
            <a:off x="4330800" y="1800222"/>
            <a:ext cx="7375318" cy="540443"/>
          </a:xfrm>
        </p:spPr>
        <p:txBody>
          <a:bodyPr>
            <a:noAutofit/>
          </a:bodyPr>
          <a:lstStyle>
            <a:lvl1pPr>
              <a:defRPr b="1">
                <a:latin typeface="+mj-lt"/>
              </a:defRPr>
            </a:lvl1pPr>
          </a:lstStyle>
          <a:p>
            <a:pPr lvl="0"/>
            <a:r>
              <a:rPr lang="de-DE"/>
              <a:t>Mastertitelformat bearbeiten</a:t>
            </a:r>
            <a:endParaRPr lang="en-US" dirty="0"/>
          </a:p>
        </p:txBody>
      </p:sp>
      <p:sp>
        <p:nvSpPr>
          <p:cNvPr id="4" name="Date Placeholder 3">
            <a:extLst>
              <a:ext uri="{FF2B5EF4-FFF2-40B4-BE49-F238E27FC236}">
                <a16:creationId xmlns:a16="http://schemas.microsoft.com/office/drawing/2014/main" id="{D8FA47CA-C7C6-AC10-EA44-2C17FBE86F46}"/>
              </a:ext>
            </a:extLst>
          </p:cNvPr>
          <p:cNvSpPr>
            <a:spLocks noGrp="1"/>
          </p:cNvSpPr>
          <p:nvPr>
            <p:ph type="dt" sz="half" idx="10"/>
          </p:nvPr>
        </p:nvSpPr>
        <p:spPr/>
        <p:txBody>
          <a:bodyPr>
            <a:noAutofit/>
          </a:bodyPr>
          <a:lstStyle/>
          <a:p>
            <a:r>
              <a:rPr lang="de-DE"/>
              <a:t>15.07.2025</a:t>
            </a:r>
            <a:endParaRPr lang="en-US"/>
          </a:p>
        </p:txBody>
      </p:sp>
      <p:sp>
        <p:nvSpPr>
          <p:cNvPr id="5" name="Footer Placeholder 4">
            <a:extLst>
              <a:ext uri="{FF2B5EF4-FFF2-40B4-BE49-F238E27FC236}">
                <a16:creationId xmlns:a16="http://schemas.microsoft.com/office/drawing/2014/main" id="{CECC7995-FF7A-2049-BE56-586335CA9201}"/>
              </a:ext>
            </a:extLst>
          </p:cNvPr>
          <p:cNvSpPr>
            <a:spLocks noGrp="1"/>
          </p:cNvSpPr>
          <p:nvPr>
            <p:ph type="ftr" sz="quarter" idx="11"/>
          </p:nvPr>
        </p:nvSpPr>
        <p:spPr/>
        <p:txBody>
          <a:bodyPr>
            <a:noAutofit/>
          </a:bodyPr>
          <a:lstStyle/>
          <a:p>
            <a:r>
              <a:rPr lang="de-DE"/>
              <a:t>Fußzeile über das Menü „Einfügen“ &gt; „Kopf- und Fußzeile“ einstellen</a:t>
            </a:r>
            <a:endParaRPr lang="en-US"/>
          </a:p>
        </p:txBody>
      </p:sp>
      <p:sp>
        <p:nvSpPr>
          <p:cNvPr id="6" name="Slide Number Placeholder 5">
            <a:extLst>
              <a:ext uri="{FF2B5EF4-FFF2-40B4-BE49-F238E27FC236}">
                <a16:creationId xmlns:a16="http://schemas.microsoft.com/office/drawing/2014/main" id="{9D089854-9059-A7CF-4462-0F6787B92AD5}"/>
              </a:ext>
            </a:extLst>
          </p:cNvPr>
          <p:cNvSpPr>
            <a:spLocks noGrp="1"/>
          </p:cNvSpPr>
          <p:nvPr>
            <p:ph type="sldNum" sz="quarter" idx="12"/>
          </p:nvPr>
        </p:nvSpPr>
        <p:spPr/>
        <p:txBody>
          <a:bodyPr>
            <a:noAutofit/>
          </a:bodyPr>
          <a:lstStyle/>
          <a:p>
            <a:fld id="{B253F205-D10E-4D55-8906-CB7E9700548A}" type="slidenum">
              <a:rPr lang="en-US" smtClean="0"/>
              <a:t>‹Nr.›</a:t>
            </a:fld>
            <a:endParaRPr lang="en-US"/>
          </a:p>
        </p:txBody>
      </p:sp>
      <p:sp>
        <p:nvSpPr>
          <p:cNvPr id="9" name="Content Placeholder 2">
            <a:extLst>
              <a:ext uri="{FF2B5EF4-FFF2-40B4-BE49-F238E27FC236}">
                <a16:creationId xmlns:a16="http://schemas.microsoft.com/office/drawing/2014/main" id="{01F1B96B-1456-E1A5-515B-75825692D346}"/>
              </a:ext>
            </a:extLst>
          </p:cNvPr>
          <p:cNvSpPr>
            <a:spLocks noGrp="1"/>
          </p:cNvSpPr>
          <p:nvPr>
            <p:ph idx="14"/>
          </p:nvPr>
        </p:nvSpPr>
        <p:spPr>
          <a:xfrm>
            <a:off x="4330800" y="2340666"/>
            <a:ext cx="3522455" cy="3536259"/>
          </a:xfrm>
        </p:spPr>
        <p:txBody>
          <a:bodyPr>
            <a:no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0" name="Content Placeholder 2">
            <a:extLst>
              <a:ext uri="{FF2B5EF4-FFF2-40B4-BE49-F238E27FC236}">
                <a16:creationId xmlns:a16="http://schemas.microsoft.com/office/drawing/2014/main" id="{D7D6FA56-7442-B3F7-5D9C-A3B14F01DE4F}"/>
              </a:ext>
            </a:extLst>
          </p:cNvPr>
          <p:cNvSpPr>
            <a:spLocks noGrp="1"/>
          </p:cNvSpPr>
          <p:nvPr>
            <p:ph idx="15"/>
          </p:nvPr>
        </p:nvSpPr>
        <p:spPr>
          <a:xfrm>
            <a:off x="8195090" y="2340666"/>
            <a:ext cx="3522455" cy="3536259"/>
          </a:xfrm>
        </p:spPr>
        <p:txBody>
          <a:bodyPr>
            <a:no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2" name="Picture Placeholder 11">
            <a:extLst>
              <a:ext uri="{FF2B5EF4-FFF2-40B4-BE49-F238E27FC236}">
                <a16:creationId xmlns:a16="http://schemas.microsoft.com/office/drawing/2014/main" id="{8E1548BD-F9D6-3D84-5355-446264F32B46}"/>
              </a:ext>
            </a:extLst>
          </p:cNvPr>
          <p:cNvSpPr>
            <a:spLocks noGrp="1"/>
          </p:cNvSpPr>
          <p:nvPr>
            <p:ph type="pic" sz="quarter" idx="16"/>
          </p:nvPr>
        </p:nvSpPr>
        <p:spPr>
          <a:xfrm>
            <a:off x="-8351" y="0"/>
            <a:ext cx="4005262" cy="6858000"/>
          </a:xfrm>
        </p:spPr>
        <p:txBody>
          <a:bodyPr>
            <a:noAutofit/>
          </a:bodyPr>
          <a:lstStyle/>
          <a:p>
            <a:r>
              <a:rPr lang="de-DE"/>
              <a:t>Bild durch Klicken auf Symbol hinzufügen</a:t>
            </a:r>
            <a:endParaRPr lang="en-US"/>
          </a:p>
        </p:txBody>
      </p:sp>
      <p:grpSp>
        <p:nvGrpSpPr>
          <p:cNvPr id="13" name="Gruppieren 12">
            <a:extLst>
              <a:ext uri="{FF2B5EF4-FFF2-40B4-BE49-F238E27FC236}">
                <a16:creationId xmlns:a16="http://schemas.microsoft.com/office/drawing/2014/main" id="{DFC78931-2465-9319-FB17-E493FB7BBAF0}"/>
              </a:ext>
            </a:extLst>
          </p:cNvPr>
          <p:cNvGrpSpPr/>
          <p:nvPr userDrawn="1"/>
        </p:nvGrpSpPr>
        <p:grpSpPr>
          <a:xfrm>
            <a:off x="-1296984" y="3429000"/>
            <a:ext cx="1221971" cy="720197"/>
            <a:chOff x="-1221971" y="3429000"/>
            <a:chExt cx="1221971" cy="720197"/>
          </a:xfrm>
        </p:grpSpPr>
        <p:sp>
          <p:nvSpPr>
            <p:cNvPr id="36" name="Textfeld 1">
              <a:extLst>
                <a:ext uri="{FF2B5EF4-FFF2-40B4-BE49-F238E27FC236}">
                  <a16:creationId xmlns:a16="http://schemas.microsoft.com/office/drawing/2014/main" id="{281CABF2-D062-DCD7-EDAC-9A6D1B7D018D}"/>
                </a:ext>
              </a:extLst>
            </p:cNvPr>
            <p:cNvSpPr txBox="1"/>
            <p:nvPr userDrawn="1"/>
          </p:nvSpPr>
          <p:spPr>
            <a:xfrm>
              <a:off x="-1221971" y="3429000"/>
              <a:ext cx="1221971" cy="720197"/>
            </a:xfrm>
            <a:prstGeom prst="rect">
              <a:avLst/>
            </a:prstGeom>
            <a:noFill/>
          </p:spPr>
          <p:txBody>
            <a:bodyPr wrap="square" lIns="0" tIns="0" rIns="0" bIns="0" rtlCol="0">
              <a:noAutofit/>
            </a:bodyPr>
            <a:lstStyle/>
            <a:p>
              <a:pPr algn="l"/>
              <a:r>
                <a:rPr lang="de-DE" sz="800">
                  <a:latin typeface="+mn-lt"/>
                </a:rPr>
                <a:t>Für Aufzählungen bitte </a:t>
              </a:r>
              <a:br>
                <a:rPr lang="de-DE" sz="800">
                  <a:latin typeface="+mn-lt"/>
                </a:rPr>
              </a:br>
              <a:r>
                <a:rPr lang="de-DE" sz="800" b="0">
                  <a:latin typeface="+mn-lt"/>
                </a:rPr>
                <a:t>auf der Start-Menüleiste</a:t>
              </a:r>
              <a:br>
                <a:rPr lang="de-DE" sz="800" b="0">
                  <a:latin typeface="+mn-lt"/>
                </a:rPr>
              </a:br>
              <a:endParaRPr lang="de-DE" sz="800" b="0">
                <a:latin typeface="+mn-lt"/>
              </a:endParaRPr>
            </a:p>
            <a:p>
              <a:pPr algn="l"/>
              <a:endParaRPr lang="de-DE" sz="800"/>
            </a:p>
            <a:p>
              <a:pPr algn="l"/>
              <a:r>
                <a:rPr lang="de-DE" sz="800" b="1">
                  <a:latin typeface="+mn-lt"/>
                </a:rPr>
                <a:t>Listenebene erhöhen </a:t>
              </a:r>
              <a:br>
                <a:rPr lang="de-DE" sz="800" b="1">
                  <a:latin typeface="+mn-lt"/>
                </a:rPr>
              </a:br>
              <a:r>
                <a:rPr lang="de-DE" sz="800" b="1">
                  <a:latin typeface="+mn-lt"/>
                </a:rPr>
                <a:t>bzw. verringern klicken.</a:t>
              </a:r>
              <a:endParaRPr lang="de-DE" sz="800" b="0">
                <a:latin typeface="+mn-lt"/>
              </a:endParaRPr>
            </a:p>
          </p:txBody>
        </p:sp>
        <p:pic>
          <p:nvPicPr>
            <p:cNvPr id="37" name="Grafik 3">
              <a:extLst>
                <a:ext uri="{FF2B5EF4-FFF2-40B4-BE49-F238E27FC236}">
                  <a16:creationId xmlns:a16="http://schemas.microsoft.com/office/drawing/2014/main" id="{7DBD8F1E-11E5-EAD3-057D-91A4AB85365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21971" y="3677722"/>
              <a:ext cx="485280" cy="222751"/>
            </a:xfrm>
            <a:prstGeom prst="rect">
              <a:avLst/>
            </a:prstGeom>
          </p:spPr>
        </p:pic>
      </p:grpSp>
      <p:pic>
        <p:nvPicPr>
          <p:cNvPr id="15" name="Grafik 12">
            <a:extLst>
              <a:ext uri="{FF2B5EF4-FFF2-40B4-BE49-F238E27FC236}">
                <a16:creationId xmlns:a16="http://schemas.microsoft.com/office/drawing/2014/main" id="{1DC95B7C-0890-4C5F-AE2E-65A2918264D4}"/>
              </a:ext>
            </a:extLst>
          </p:cNvPr>
          <p:cNvPicPr/>
          <p:nvPr userDrawn="1"/>
        </p:nvPicPr>
        <p:blipFill>
          <a:blip r:embed="rId3">
            <a:extLst>
              <a:ext uri="{28A0092B-C50C-407E-A947-70E740481C1C}">
                <a14:useLocalDpi xmlns:a14="http://schemas.microsoft.com/office/drawing/2010/main" val="0"/>
              </a:ext>
            </a:extLst>
          </a:blip>
          <a:stretch>
            <a:fillRect/>
          </a:stretch>
        </p:blipFill>
        <p:spPr>
          <a:xfrm>
            <a:off x="11207880" y="6027745"/>
            <a:ext cx="723600" cy="593110"/>
          </a:xfrm>
          <a:prstGeom prst="rect">
            <a:avLst/>
          </a:prstGeom>
          <a:noFill/>
          <a:ln w="0">
            <a:noFill/>
          </a:ln>
        </p:spPr>
      </p:pic>
    </p:spTree>
    <p:extLst>
      <p:ext uri="{BB962C8B-B14F-4D97-AF65-F5344CB8AC3E}">
        <p14:creationId xmlns:p14="http://schemas.microsoft.com/office/powerpoint/2010/main" val="2495850037"/>
      </p:ext>
    </p:extLst>
  </p:cSld>
  <p:clrMapOvr>
    <a:masterClrMapping/>
  </p:clrMapOvr>
  <p:extLst mod="1">
    <p:ext uri="{DCECCB84-F9BA-43D5-87BE-67443E8EF086}">
      <p15:sldGuideLst xmlns:p15="http://schemas.microsoft.com/office/powerpoint/2012/main">
        <p15:guide id="1" orient="horz" pos="215">
          <p15:clr>
            <a:srgbClr val="FBAE40"/>
          </p15:clr>
        </p15:guide>
        <p15:guide id="2" pos="302">
          <p15:clr>
            <a:srgbClr val="FBAE40"/>
          </p15:clr>
        </p15:guide>
        <p15:guide id="3" pos="7378">
          <p15:clr>
            <a:srgbClr val="FBAE40"/>
          </p15:clr>
        </p15:guide>
        <p15:guide id="4" orient="horz" pos="1134">
          <p15:clr>
            <a:srgbClr val="FBAE40"/>
          </p15:clr>
        </p15:guide>
        <p15:guide id="5" orient="horz" pos="3702" userDrawn="1">
          <p15:clr>
            <a:srgbClr val="FBAE40"/>
          </p15:clr>
        </p15:guide>
        <p15:guide id="6" pos="2524">
          <p15:clr>
            <a:srgbClr val="FBAE40"/>
          </p15:clr>
        </p15:guide>
        <p15:guide id="7" pos="4951">
          <p15:clr>
            <a:srgbClr val="FBAE40"/>
          </p15:clr>
        </p15:guide>
        <p15:guide id="8" pos="2729">
          <p15:clr>
            <a:srgbClr val="FBAE40"/>
          </p15:clr>
        </p15:guide>
        <p15:guide id="9" pos="5157">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 einspaltig mit 2/3 Grafik">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91AAF68-DA88-6009-7457-F0977F0FED45}"/>
              </a:ext>
            </a:extLst>
          </p:cNvPr>
          <p:cNvSpPr/>
          <p:nvPr userDrawn="1"/>
        </p:nvSpPr>
        <p:spPr>
          <a:xfrm>
            <a:off x="-3796" y="0"/>
            <a:ext cx="7863509" cy="6858000"/>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2" name="Title 1">
            <a:extLst>
              <a:ext uri="{FF2B5EF4-FFF2-40B4-BE49-F238E27FC236}">
                <a16:creationId xmlns:a16="http://schemas.microsoft.com/office/drawing/2014/main" id="{09929E10-E114-9B13-1820-A5840A56C907}"/>
              </a:ext>
            </a:extLst>
          </p:cNvPr>
          <p:cNvSpPr>
            <a:spLocks noGrp="1"/>
          </p:cNvSpPr>
          <p:nvPr>
            <p:ph type="title"/>
          </p:nvPr>
        </p:nvSpPr>
        <p:spPr>
          <a:xfrm>
            <a:off x="8186738" y="341313"/>
            <a:ext cx="3527425" cy="845911"/>
          </a:xfrm>
        </p:spPr>
        <p:txBody>
          <a:bodyPr>
            <a:noAutofit/>
          </a:bodyPr>
          <a:lstStyle/>
          <a:p>
            <a:r>
              <a:rPr lang="de-DE"/>
              <a:t>Mastertitelformat bearbeiten</a:t>
            </a:r>
            <a:endParaRPr lang="en-US" dirty="0"/>
          </a:p>
        </p:txBody>
      </p:sp>
      <p:sp>
        <p:nvSpPr>
          <p:cNvPr id="3" name="Content Placeholder 2">
            <a:extLst>
              <a:ext uri="{FF2B5EF4-FFF2-40B4-BE49-F238E27FC236}">
                <a16:creationId xmlns:a16="http://schemas.microsoft.com/office/drawing/2014/main" id="{8EDE237B-94D6-1C0C-E48E-492BF6631208}"/>
              </a:ext>
            </a:extLst>
          </p:cNvPr>
          <p:cNvSpPr>
            <a:spLocks noGrp="1"/>
          </p:cNvSpPr>
          <p:nvPr>
            <p:ph idx="1" hasCustomPrompt="1"/>
          </p:nvPr>
        </p:nvSpPr>
        <p:spPr>
          <a:xfrm>
            <a:off x="8186738" y="1800222"/>
            <a:ext cx="3522455" cy="540443"/>
          </a:xfrm>
        </p:spPr>
        <p:txBody>
          <a:bodyPr>
            <a:noAutofit/>
          </a:bodyPr>
          <a:lstStyle>
            <a:lvl1pPr>
              <a:defRPr b="1">
                <a:latin typeface="+mj-lt"/>
              </a:defRPr>
            </a:lvl1pPr>
          </a:lstStyle>
          <a:p>
            <a:pPr lvl="0"/>
            <a:r>
              <a:rPr lang="de-DE"/>
              <a:t>Mastertitelformat bearbeiten</a:t>
            </a:r>
            <a:endParaRPr lang="en-US" dirty="0"/>
          </a:p>
        </p:txBody>
      </p:sp>
      <p:sp>
        <p:nvSpPr>
          <p:cNvPr id="4" name="Date Placeholder 3">
            <a:extLst>
              <a:ext uri="{FF2B5EF4-FFF2-40B4-BE49-F238E27FC236}">
                <a16:creationId xmlns:a16="http://schemas.microsoft.com/office/drawing/2014/main" id="{D8FA47CA-C7C6-AC10-EA44-2C17FBE86F46}"/>
              </a:ext>
            </a:extLst>
          </p:cNvPr>
          <p:cNvSpPr>
            <a:spLocks noGrp="1"/>
          </p:cNvSpPr>
          <p:nvPr>
            <p:ph type="dt" sz="half" idx="10"/>
          </p:nvPr>
        </p:nvSpPr>
        <p:spPr/>
        <p:txBody>
          <a:bodyPr>
            <a:noAutofit/>
          </a:bodyPr>
          <a:lstStyle/>
          <a:p>
            <a:r>
              <a:rPr lang="de-DE"/>
              <a:t>15.07.2025</a:t>
            </a:r>
            <a:endParaRPr lang="en-US"/>
          </a:p>
        </p:txBody>
      </p:sp>
      <p:sp>
        <p:nvSpPr>
          <p:cNvPr id="5" name="Footer Placeholder 4">
            <a:extLst>
              <a:ext uri="{FF2B5EF4-FFF2-40B4-BE49-F238E27FC236}">
                <a16:creationId xmlns:a16="http://schemas.microsoft.com/office/drawing/2014/main" id="{CECC7995-FF7A-2049-BE56-586335CA9201}"/>
              </a:ext>
            </a:extLst>
          </p:cNvPr>
          <p:cNvSpPr>
            <a:spLocks noGrp="1"/>
          </p:cNvSpPr>
          <p:nvPr>
            <p:ph type="ftr" sz="quarter" idx="11"/>
          </p:nvPr>
        </p:nvSpPr>
        <p:spPr/>
        <p:txBody>
          <a:bodyPr>
            <a:noAutofit/>
          </a:bodyPr>
          <a:lstStyle/>
          <a:p>
            <a:r>
              <a:rPr lang="de-DE"/>
              <a:t>Fußzeile über das Menü „Einfügen“ &gt; „Kopf- und Fußzeile“ einstellen</a:t>
            </a:r>
            <a:endParaRPr lang="en-US"/>
          </a:p>
        </p:txBody>
      </p:sp>
      <p:sp>
        <p:nvSpPr>
          <p:cNvPr id="6" name="Slide Number Placeholder 5">
            <a:extLst>
              <a:ext uri="{FF2B5EF4-FFF2-40B4-BE49-F238E27FC236}">
                <a16:creationId xmlns:a16="http://schemas.microsoft.com/office/drawing/2014/main" id="{9D089854-9059-A7CF-4462-0F6787B92AD5}"/>
              </a:ext>
            </a:extLst>
          </p:cNvPr>
          <p:cNvSpPr>
            <a:spLocks noGrp="1"/>
          </p:cNvSpPr>
          <p:nvPr>
            <p:ph type="sldNum" sz="quarter" idx="12"/>
          </p:nvPr>
        </p:nvSpPr>
        <p:spPr/>
        <p:txBody>
          <a:bodyPr>
            <a:noAutofit/>
          </a:bodyPr>
          <a:lstStyle/>
          <a:p>
            <a:fld id="{B253F205-D10E-4D55-8906-CB7E9700548A}" type="slidenum">
              <a:rPr lang="en-US" smtClean="0"/>
              <a:t>‹Nr.›</a:t>
            </a:fld>
            <a:endParaRPr lang="en-US"/>
          </a:p>
        </p:txBody>
      </p:sp>
      <p:sp>
        <p:nvSpPr>
          <p:cNvPr id="9" name="Content Placeholder 2">
            <a:extLst>
              <a:ext uri="{FF2B5EF4-FFF2-40B4-BE49-F238E27FC236}">
                <a16:creationId xmlns:a16="http://schemas.microsoft.com/office/drawing/2014/main" id="{01F1B96B-1456-E1A5-515B-75825692D346}"/>
              </a:ext>
            </a:extLst>
          </p:cNvPr>
          <p:cNvSpPr>
            <a:spLocks noGrp="1"/>
          </p:cNvSpPr>
          <p:nvPr>
            <p:ph idx="14"/>
          </p:nvPr>
        </p:nvSpPr>
        <p:spPr>
          <a:xfrm>
            <a:off x="8191708" y="2340666"/>
            <a:ext cx="3522455" cy="3536259"/>
          </a:xfrm>
        </p:spPr>
        <p:txBody>
          <a:bodyPr>
            <a:no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grpSp>
        <p:nvGrpSpPr>
          <p:cNvPr id="12" name="Gruppieren 11">
            <a:extLst>
              <a:ext uri="{FF2B5EF4-FFF2-40B4-BE49-F238E27FC236}">
                <a16:creationId xmlns:a16="http://schemas.microsoft.com/office/drawing/2014/main" id="{490DE9A6-2BDA-D1EF-E4D0-BE11AFB4584E}"/>
              </a:ext>
            </a:extLst>
          </p:cNvPr>
          <p:cNvGrpSpPr/>
          <p:nvPr userDrawn="1"/>
        </p:nvGrpSpPr>
        <p:grpSpPr>
          <a:xfrm>
            <a:off x="-1296984" y="3429000"/>
            <a:ext cx="1221971" cy="720197"/>
            <a:chOff x="-1221971" y="3429000"/>
            <a:chExt cx="1221971" cy="720197"/>
          </a:xfrm>
        </p:grpSpPr>
        <p:sp>
          <p:nvSpPr>
            <p:cNvPr id="35" name="Textfeld 1">
              <a:extLst>
                <a:ext uri="{FF2B5EF4-FFF2-40B4-BE49-F238E27FC236}">
                  <a16:creationId xmlns:a16="http://schemas.microsoft.com/office/drawing/2014/main" id="{24AD7615-0349-C965-5429-D773AD77F647}"/>
                </a:ext>
              </a:extLst>
            </p:cNvPr>
            <p:cNvSpPr txBox="1"/>
            <p:nvPr userDrawn="1"/>
          </p:nvSpPr>
          <p:spPr>
            <a:xfrm>
              <a:off x="-1221971" y="3429000"/>
              <a:ext cx="1221971" cy="720197"/>
            </a:xfrm>
            <a:prstGeom prst="rect">
              <a:avLst/>
            </a:prstGeom>
            <a:noFill/>
          </p:spPr>
          <p:txBody>
            <a:bodyPr wrap="square" lIns="0" tIns="0" rIns="0" bIns="0" rtlCol="0">
              <a:noAutofit/>
            </a:bodyPr>
            <a:lstStyle/>
            <a:p>
              <a:pPr algn="l"/>
              <a:r>
                <a:rPr lang="de-DE" sz="800">
                  <a:latin typeface="+mn-lt"/>
                </a:rPr>
                <a:t>Für Aufzählungen bitte </a:t>
              </a:r>
              <a:br>
                <a:rPr lang="de-DE" sz="800">
                  <a:latin typeface="+mn-lt"/>
                </a:rPr>
              </a:br>
              <a:r>
                <a:rPr lang="de-DE" sz="800" b="0">
                  <a:latin typeface="+mn-lt"/>
                </a:rPr>
                <a:t>auf der Start-Menüleiste</a:t>
              </a:r>
              <a:br>
                <a:rPr lang="de-DE" sz="800" b="0">
                  <a:latin typeface="+mn-lt"/>
                </a:rPr>
              </a:br>
              <a:endParaRPr lang="de-DE" sz="800" b="0">
                <a:latin typeface="+mn-lt"/>
              </a:endParaRPr>
            </a:p>
            <a:p>
              <a:pPr algn="l"/>
              <a:endParaRPr lang="de-DE" sz="800"/>
            </a:p>
            <a:p>
              <a:pPr algn="l"/>
              <a:r>
                <a:rPr lang="de-DE" sz="800" b="1">
                  <a:latin typeface="+mn-lt"/>
                </a:rPr>
                <a:t>Listenebene erhöhen </a:t>
              </a:r>
              <a:br>
                <a:rPr lang="de-DE" sz="800" b="1">
                  <a:latin typeface="+mn-lt"/>
                </a:rPr>
              </a:br>
              <a:r>
                <a:rPr lang="de-DE" sz="800" b="1">
                  <a:latin typeface="+mn-lt"/>
                </a:rPr>
                <a:t>bzw. verringern klicken.</a:t>
              </a:r>
              <a:endParaRPr lang="de-DE" sz="800" b="0">
                <a:latin typeface="+mn-lt"/>
              </a:endParaRPr>
            </a:p>
          </p:txBody>
        </p:sp>
        <p:pic>
          <p:nvPicPr>
            <p:cNvPr id="36" name="Grafik 3">
              <a:extLst>
                <a:ext uri="{FF2B5EF4-FFF2-40B4-BE49-F238E27FC236}">
                  <a16:creationId xmlns:a16="http://schemas.microsoft.com/office/drawing/2014/main" id="{B9B9ADF6-1DA6-E732-D03D-E3F80BDD37B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21971" y="3677722"/>
              <a:ext cx="485280" cy="222751"/>
            </a:xfrm>
            <a:prstGeom prst="rect">
              <a:avLst/>
            </a:prstGeom>
          </p:spPr>
        </p:pic>
      </p:grpSp>
      <p:pic>
        <p:nvPicPr>
          <p:cNvPr id="15" name="Grafik 12">
            <a:extLst>
              <a:ext uri="{FF2B5EF4-FFF2-40B4-BE49-F238E27FC236}">
                <a16:creationId xmlns:a16="http://schemas.microsoft.com/office/drawing/2014/main" id="{ED6AD63D-35C0-42BD-95B9-7CA6E2793CDD}"/>
              </a:ext>
            </a:extLst>
          </p:cNvPr>
          <p:cNvPicPr/>
          <p:nvPr userDrawn="1"/>
        </p:nvPicPr>
        <p:blipFill>
          <a:blip r:embed="rId3">
            <a:extLst>
              <a:ext uri="{28A0092B-C50C-407E-A947-70E740481C1C}">
                <a14:useLocalDpi xmlns:a14="http://schemas.microsoft.com/office/drawing/2010/main" val="0"/>
              </a:ext>
            </a:extLst>
          </a:blip>
          <a:stretch>
            <a:fillRect/>
          </a:stretch>
        </p:blipFill>
        <p:spPr>
          <a:xfrm>
            <a:off x="11207880" y="6027745"/>
            <a:ext cx="723600" cy="593110"/>
          </a:xfrm>
          <a:prstGeom prst="rect">
            <a:avLst/>
          </a:prstGeom>
          <a:noFill/>
          <a:ln w="0">
            <a:noFill/>
          </a:ln>
        </p:spPr>
      </p:pic>
    </p:spTree>
    <p:extLst>
      <p:ext uri="{BB962C8B-B14F-4D97-AF65-F5344CB8AC3E}">
        <p14:creationId xmlns:p14="http://schemas.microsoft.com/office/powerpoint/2010/main" val="2730380964"/>
      </p:ext>
    </p:extLst>
  </p:cSld>
  <p:clrMapOvr>
    <a:masterClrMapping/>
  </p:clrMapOvr>
  <p:extLst mod="1">
    <p:ext uri="{DCECCB84-F9BA-43D5-87BE-67443E8EF086}">
      <p15:sldGuideLst xmlns:p15="http://schemas.microsoft.com/office/powerpoint/2012/main">
        <p15:guide id="1" orient="horz" pos="215">
          <p15:clr>
            <a:srgbClr val="FBAE40"/>
          </p15:clr>
        </p15:guide>
        <p15:guide id="2" pos="302">
          <p15:clr>
            <a:srgbClr val="FBAE40"/>
          </p15:clr>
        </p15:guide>
        <p15:guide id="3" pos="7378">
          <p15:clr>
            <a:srgbClr val="FBAE40"/>
          </p15:clr>
        </p15:guide>
        <p15:guide id="4" orient="horz" pos="1134">
          <p15:clr>
            <a:srgbClr val="FBAE40"/>
          </p15:clr>
        </p15:guide>
        <p15:guide id="5" orient="horz" pos="3702" userDrawn="1">
          <p15:clr>
            <a:srgbClr val="FBAE40"/>
          </p15:clr>
        </p15:guide>
        <p15:guide id="6" pos="2524">
          <p15:clr>
            <a:srgbClr val="FBAE40"/>
          </p15:clr>
        </p15:guide>
        <p15:guide id="7" pos="4951">
          <p15:clr>
            <a:srgbClr val="FBAE40"/>
          </p15:clr>
        </p15:guide>
        <p15:guide id="8" pos="2729">
          <p15:clr>
            <a:srgbClr val="FBAE40"/>
          </p15:clr>
        </p15:guide>
        <p15:guide id="9" pos="5157">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Folie Varian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0D224F-3674-47BB-639A-F7E46326BDAD}"/>
              </a:ext>
            </a:extLst>
          </p:cNvPr>
          <p:cNvSpPr>
            <a:spLocks noGrp="1"/>
          </p:cNvSpPr>
          <p:nvPr>
            <p:ph type="ctrTitle"/>
          </p:nvPr>
        </p:nvSpPr>
        <p:spPr>
          <a:xfrm>
            <a:off x="2038350" y="1122363"/>
            <a:ext cx="4343400" cy="2387600"/>
          </a:xfrm>
          <a:prstGeom prst="rect">
            <a:avLst/>
          </a:prstGeom>
        </p:spPr>
        <p:txBody>
          <a:bodyPr anchor="b" anchorCtr="0">
            <a:noAutofit/>
          </a:bodyPr>
          <a:lstStyle>
            <a:lvl1pPr algn="l">
              <a:defRPr sz="4000"/>
            </a:lvl1pPr>
          </a:lstStyle>
          <a:p>
            <a:r>
              <a:rPr lang="de-DE"/>
              <a:t>Mastertitelformat bearbeiten</a:t>
            </a:r>
            <a:endParaRPr lang="en-US" dirty="0"/>
          </a:p>
        </p:txBody>
      </p:sp>
      <p:sp>
        <p:nvSpPr>
          <p:cNvPr id="3" name="Subtitle 2">
            <a:extLst>
              <a:ext uri="{FF2B5EF4-FFF2-40B4-BE49-F238E27FC236}">
                <a16:creationId xmlns:a16="http://schemas.microsoft.com/office/drawing/2014/main" id="{904FE690-D246-658D-6044-86F54CA8583E}"/>
              </a:ext>
            </a:extLst>
          </p:cNvPr>
          <p:cNvSpPr>
            <a:spLocks noGrp="1"/>
          </p:cNvSpPr>
          <p:nvPr>
            <p:ph type="subTitle" idx="1" hasCustomPrompt="1"/>
          </p:nvPr>
        </p:nvSpPr>
        <p:spPr>
          <a:xfrm>
            <a:off x="2038350" y="3602038"/>
            <a:ext cx="4343400" cy="1655762"/>
          </a:xfrm>
          <a:prstGeom prst="rect">
            <a:avLst/>
          </a:prstGeom>
        </p:spPr>
        <p:txBody>
          <a:bodyPr anchor="t" anchorCtr="0">
            <a:noAutofit/>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Mastertitelformat bearbeiten</a:t>
            </a:r>
            <a:endParaRPr lang="en-US" dirty="0"/>
          </a:p>
        </p:txBody>
      </p:sp>
      <p:pic>
        <p:nvPicPr>
          <p:cNvPr id="5" name="Grafik 10">
            <a:extLst>
              <a:ext uri="{FF2B5EF4-FFF2-40B4-BE49-F238E27FC236}">
                <a16:creationId xmlns:a16="http://schemas.microsoft.com/office/drawing/2014/main" id="{6769CCB1-392C-4A8E-99CA-8DDEAE4C271C}"/>
              </a:ext>
            </a:extLst>
          </p:cNvPr>
          <p:cNvPicPr/>
          <p:nvPr userDrawn="1"/>
        </p:nvPicPr>
        <p:blipFill>
          <a:blip r:embed="rId2">
            <a:extLst>
              <a:ext uri="{28A0092B-C50C-407E-A947-70E740481C1C}">
                <a14:useLocalDpi xmlns:a14="http://schemas.microsoft.com/office/drawing/2010/main" val="0"/>
              </a:ext>
            </a:extLst>
          </a:blip>
          <a:stretch>
            <a:fillRect/>
          </a:stretch>
        </p:blipFill>
        <p:spPr>
          <a:xfrm>
            <a:off x="10163461" y="352440"/>
            <a:ext cx="1390077" cy="1139400"/>
          </a:xfrm>
          <a:prstGeom prst="rect">
            <a:avLst/>
          </a:prstGeom>
          <a:noFill/>
          <a:ln w="0">
            <a:noFill/>
          </a:ln>
        </p:spPr>
      </p:pic>
    </p:spTree>
    <p:extLst>
      <p:ext uri="{BB962C8B-B14F-4D97-AF65-F5344CB8AC3E}">
        <p14:creationId xmlns:p14="http://schemas.microsoft.com/office/powerpoint/2010/main" val="3145103407"/>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 einspaltig mit 2/3 Bild">
    <p:spTree>
      <p:nvGrpSpPr>
        <p:cNvPr id="1" name=""/>
        <p:cNvGrpSpPr/>
        <p:nvPr/>
      </p:nvGrpSpPr>
      <p:grpSpPr>
        <a:xfrm>
          <a:off x="0" y="0"/>
          <a:ext cx="0" cy="0"/>
          <a:chOff x="0" y="0"/>
          <a:chExt cx="0" cy="0"/>
        </a:xfrm>
      </p:grpSpPr>
      <p:sp>
        <p:nvSpPr>
          <p:cNvPr id="12" name="Picture Placeholder 23">
            <a:extLst>
              <a:ext uri="{FF2B5EF4-FFF2-40B4-BE49-F238E27FC236}">
                <a16:creationId xmlns:a16="http://schemas.microsoft.com/office/drawing/2014/main" id="{C1504D45-A4F1-571C-EC97-D74AFD67B892}"/>
              </a:ext>
            </a:extLst>
          </p:cNvPr>
          <p:cNvSpPr>
            <a:spLocks noGrp="1"/>
          </p:cNvSpPr>
          <p:nvPr>
            <p:ph type="pic" sz="quarter" idx="22"/>
          </p:nvPr>
        </p:nvSpPr>
        <p:spPr>
          <a:xfrm>
            <a:off x="0" y="0"/>
            <a:ext cx="7859713" cy="6858000"/>
          </a:xfrm>
        </p:spPr>
        <p:txBody>
          <a:bodyPr>
            <a:noAutofit/>
          </a:bodyPr>
          <a:lstStyle/>
          <a:p>
            <a:r>
              <a:rPr lang="de-DE"/>
              <a:t>Bild durch Klicken auf Symbol hinzufügen</a:t>
            </a:r>
            <a:endParaRPr lang="en-US"/>
          </a:p>
        </p:txBody>
      </p:sp>
      <p:sp>
        <p:nvSpPr>
          <p:cNvPr id="2" name="Title 1">
            <a:extLst>
              <a:ext uri="{FF2B5EF4-FFF2-40B4-BE49-F238E27FC236}">
                <a16:creationId xmlns:a16="http://schemas.microsoft.com/office/drawing/2014/main" id="{09929E10-E114-9B13-1820-A5840A56C907}"/>
              </a:ext>
            </a:extLst>
          </p:cNvPr>
          <p:cNvSpPr>
            <a:spLocks noGrp="1"/>
          </p:cNvSpPr>
          <p:nvPr>
            <p:ph type="title"/>
          </p:nvPr>
        </p:nvSpPr>
        <p:spPr>
          <a:xfrm>
            <a:off x="8186738" y="341313"/>
            <a:ext cx="3527425" cy="845911"/>
          </a:xfrm>
        </p:spPr>
        <p:txBody>
          <a:bodyPr>
            <a:noAutofit/>
          </a:bodyPr>
          <a:lstStyle/>
          <a:p>
            <a:r>
              <a:rPr lang="de-DE"/>
              <a:t>Mastertitelformat bearbeiten</a:t>
            </a:r>
            <a:endParaRPr lang="en-US" dirty="0"/>
          </a:p>
        </p:txBody>
      </p:sp>
      <p:sp>
        <p:nvSpPr>
          <p:cNvPr id="3" name="Content Placeholder 2">
            <a:extLst>
              <a:ext uri="{FF2B5EF4-FFF2-40B4-BE49-F238E27FC236}">
                <a16:creationId xmlns:a16="http://schemas.microsoft.com/office/drawing/2014/main" id="{8EDE237B-94D6-1C0C-E48E-492BF6631208}"/>
              </a:ext>
            </a:extLst>
          </p:cNvPr>
          <p:cNvSpPr>
            <a:spLocks noGrp="1"/>
          </p:cNvSpPr>
          <p:nvPr>
            <p:ph idx="1" hasCustomPrompt="1"/>
          </p:nvPr>
        </p:nvSpPr>
        <p:spPr>
          <a:xfrm>
            <a:off x="8186738" y="1800222"/>
            <a:ext cx="3522455" cy="540443"/>
          </a:xfrm>
        </p:spPr>
        <p:txBody>
          <a:bodyPr>
            <a:noAutofit/>
          </a:bodyPr>
          <a:lstStyle>
            <a:lvl1pPr>
              <a:defRPr b="1">
                <a:latin typeface="+mj-lt"/>
              </a:defRPr>
            </a:lvl1pPr>
          </a:lstStyle>
          <a:p>
            <a:pPr lvl="0"/>
            <a:r>
              <a:rPr lang="de-DE"/>
              <a:t>Mastertitelformat bearbeiten</a:t>
            </a:r>
            <a:endParaRPr lang="en-US" dirty="0"/>
          </a:p>
        </p:txBody>
      </p:sp>
      <p:sp>
        <p:nvSpPr>
          <p:cNvPr id="4" name="Date Placeholder 3">
            <a:extLst>
              <a:ext uri="{FF2B5EF4-FFF2-40B4-BE49-F238E27FC236}">
                <a16:creationId xmlns:a16="http://schemas.microsoft.com/office/drawing/2014/main" id="{D8FA47CA-C7C6-AC10-EA44-2C17FBE86F46}"/>
              </a:ext>
            </a:extLst>
          </p:cNvPr>
          <p:cNvSpPr>
            <a:spLocks noGrp="1"/>
          </p:cNvSpPr>
          <p:nvPr>
            <p:ph type="dt" sz="half" idx="10"/>
          </p:nvPr>
        </p:nvSpPr>
        <p:spPr/>
        <p:txBody>
          <a:bodyPr>
            <a:noAutofit/>
          </a:bodyPr>
          <a:lstStyle/>
          <a:p>
            <a:r>
              <a:rPr lang="de-DE"/>
              <a:t>15.07.2025</a:t>
            </a:r>
            <a:endParaRPr lang="en-US"/>
          </a:p>
        </p:txBody>
      </p:sp>
      <p:sp>
        <p:nvSpPr>
          <p:cNvPr id="5" name="Footer Placeholder 4">
            <a:extLst>
              <a:ext uri="{FF2B5EF4-FFF2-40B4-BE49-F238E27FC236}">
                <a16:creationId xmlns:a16="http://schemas.microsoft.com/office/drawing/2014/main" id="{CECC7995-FF7A-2049-BE56-586335CA9201}"/>
              </a:ext>
            </a:extLst>
          </p:cNvPr>
          <p:cNvSpPr>
            <a:spLocks noGrp="1"/>
          </p:cNvSpPr>
          <p:nvPr>
            <p:ph type="ftr" sz="quarter" idx="11"/>
          </p:nvPr>
        </p:nvSpPr>
        <p:spPr/>
        <p:txBody>
          <a:bodyPr>
            <a:noAutofit/>
          </a:bodyPr>
          <a:lstStyle/>
          <a:p>
            <a:r>
              <a:rPr lang="de-DE"/>
              <a:t>Fußzeile über das Menü „Einfügen“ &gt; „Kopf- und Fußzeile“ einstellen</a:t>
            </a:r>
            <a:endParaRPr lang="en-US"/>
          </a:p>
        </p:txBody>
      </p:sp>
      <p:sp>
        <p:nvSpPr>
          <p:cNvPr id="6" name="Slide Number Placeholder 5">
            <a:extLst>
              <a:ext uri="{FF2B5EF4-FFF2-40B4-BE49-F238E27FC236}">
                <a16:creationId xmlns:a16="http://schemas.microsoft.com/office/drawing/2014/main" id="{9D089854-9059-A7CF-4462-0F6787B92AD5}"/>
              </a:ext>
            </a:extLst>
          </p:cNvPr>
          <p:cNvSpPr>
            <a:spLocks noGrp="1"/>
          </p:cNvSpPr>
          <p:nvPr>
            <p:ph type="sldNum" sz="quarter" idx="12"/>
          </p:nvPr>
        </p:nvSpPr>
        <p:spPr/>
        <p:txBody>
          <a:bodyPr>
            <a:noAutofit/>
          </a:bodyPr>
          <a:lstStyle/>
          <a:p>
            <a:fld id="{B253F205-D10E-4D55-8906-CB7E9700548A}" type="slidenum">
              <a:rPr lang="en-US" smtClean="0"/>
              <a:t>‹Nr.›</a:t>
            </a:fld>
            <a:endParaRPr lang="en-US"/>
          </a:p>
        </p:txBody>
      </p:sp>
      <p:sp>
        <p:nvSpPr>
          <p:cNvPr id="9" name="Content Placeholder 2">
            <a:extLst>
              <a:ext uri="{FF2B5EF4-FFF2-40B4-BE49-F238E27FC236}">
                <a16:creationId xmlns:a16="http://schemas.microsoft.com/office/drawing/2014/main" id="{01F1B96B-1456-E1A5-515B-75825692D346}"/>
              </a:ext>
            </a:extLst>
          </p:cNvPr>
          <p:cNvSpPr>
            <a:spLocks noGrp="1"/>
          </p:cNvSpPr>
          <p:nvPr>
            <p:ph idx="14"/>
          </p:nvPr>
        </p:nvSpPr>
        <p:spPr>
          <a:xfrm>
            <a:off x="8191708" y="2340666"/>
            <a:ext cx="3522455" cy="3536259"/>
          </a:xfrm>
        </p:spPr>
        <p:txBody>
          <a:bodyPr>
            <a:no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grpSp>
        <p:nvGrpSpPr>
          <p:cNvPr id="13" name="Gruppieren 12">
            <a:extLst>
              <a:ext uri="{FF2B5EF4-FFF2-40B4-BE49-F238E27FC236}">
                <a16:creationId xmlns:a16="http://schemas.microsoft.com/office/drawing/2014/main" id="{78EA92BC-67EE-5639-4B5D-297FEABB4357}"/>
              </a:ext>
            </a:extLst>
          </p:cNvPr>
          <p:cNvGrpSpPr/>
          <p:nvPr userDrawn="1"/>
        </p:nvGrpSpPr>
        <p:grpSpPr>
          <a:xfrm>
            <a:off x="-1296984" y="3429000"/>
            <a:ext cx="1221971" cy="720197"/>
            <a:chOff x="-1221971" y="3429000"/>
            <a:chExt cx="1221971" cy="720197"/>
          </a:xfrm>
        </p:grpSpPr>
        <p:sp>
          <p:nvSpPr>
            <p:cNvPr id="35" name="Textfeld 1">
              <a:extLst>
                <a:ext uri="{FF2B5EF4-FFF2-40B4-BE49-F238E27FC236}">
                  <a16:creationId xmlns:a16="http://schemas.microsoft.com/office/drawing/2014/main" id="{BD7FC95E-A1C6-E115-FDF7-912596B8CFE2}"/>
                </a:ext>
              </a:extLst>
            </p:cNvPr>
            <p:cNvSpPr txBox="1"/>
            <p:nvPr userDrawn="1"/>
          </p:nvSpPr>
          <p:spPr>
            <a:xfrm>
              <a:off x="-1221971" y="3429000"/>
              <a:ext cx="1221971" cy="720197"/>
            </a:xfrm>
            <a:prstGeom prst="rect">
              <a:avLst/>
            </a:prstGeom>
            <a:noFill/>
          </p:spPr>
          <p:txBody>
            <a:bodyPr wrap="square" lIns="0" tIns="0" rIns="0" bIns="0" rtlCol="0">
              <a:noAutofit/>
            </a:bodyPr>
            <a:lstStyle/>
            <a:p>
              <a:pPr algn="l"/>
              <a:r>
                <a:rPr lang="de-DE" sz="800">
                  <a:latin typeface="+mn-lt"/>
                </a:rPr>
                <a:t>Für Aufzählungen bitte </a:t>
              </a:r>
              <a:br>
                <a:rPr lang="de-DE" sz="800">
                  <a:latin typeface="+mn-lt"/>
                </a:rPr>
              </a:br>
              <a:r>
                <a:rPr lang="de-DE" sz="800" b="0">
                  <a:latin typeface="+mn-lt"/>
                </a:rPr>
                <a:t>auf der Start-Menüleiste</a:t>
              </a:r>
              <a:br>
                <a:rPr lang="de-DE" sz="800" b="0">
                  <a:latin typeface="+mn-lt"/>
                </a:rPr>
              </a:br>
              <a:endParaRPr lang="de-DE" sz="800" b="0">
                <a:latin typeface="+mn-lt"/>
              </a:endParaRPr>
            </a:p>
            <a:p>
              <a:pPr algn="l"/>
              <a:endParaRPr lang="de-DE" sz="800"/>
            </a:p>
            <a:p>
              <a:pPr algn="l"/>
              <a:r>
                <a:rPr lang="de-DE" sz="800" b="1">
                  <a:latin typeface="+mn-lt"/>
                </a:rPr>
                <a:t>Listenebene erhöhen </a:t>
              </a:r>
              <a:br>
                <a:rPr lang="de-DE" sz="800" b="1">
                  <a:latin typeface="+mn-lt"/>
                </a:rPr>
              </a:br>
              <a:r>
                <a:rPr lang="de-DE" sz="800" b="1">
                  <a:latin typeface="+mn-lt"/>
                </a:rPr>
                <a:t>bzw. verringern klicken.</a:t>
              </a:r>
              <a:endParaRPr lang="de-DE" sz="800" b="0">
                <a:latin typeface="+mn-lt"/>
              </a:endParaRPr>
            </a:p>
          </p:txBody>
        </p:sp>
        <p:pic>
          <p:nvPicPr>
            <p:cNvPr id="36" name="Grafik 3">
              <a:extLst>
                <a:ext uri="{FF2B5EF4-FFF2-40B4-BE49-F238E27FC236}">
                  <a16:creationId xmlns:a16="http://schemas.microsoft.com/office/drawing/2014/main" id="{45BCD698-B2E8-9F34-0C7B-D5BC5143897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21971" y="3677722"/>
              <a:ext cx="485280" cy="222751"/>
            </a:xfrm>
            <a:prstGeom prst="rect">
              <a:avLst/>
            </a:prstGeom>
          </p:spPr>
        </p:pic>
      </p:grpSp>
      <p:pic>
        <p:nvPicPr>
          <p:cNvPr id="15" name="Grafik 12">
            <a:extLst>
              <a:ext uri="{FF2B5EF4-FFF2-40B4-BE49-F238E27FC236}">
                <a16:creationId xmlns:a16="http://schemas.microsoft.com/office/drawing/2014/main" id="{896DD6A3-06CC-4533-BBD7-E48C7F3DFDF8}"/>
              </a:ext>
            </a:extLst>
          </p:cNvPr>
          <p:cNvPicPr/>
          <p:nvPr userDrawn="1"/>
        </p:nvPicPr>
        <p:blipFill>
          <a:blip r:embed="rId3">
            <a:extLst>
              <a:ext uri="{28A0092B-C50C-407E-A947-70E740481C1C}">
                <a14:useLocalDpi xmlns:a14="http://schemas.microsoft.com/office/drawing/2010/main" val="0"/>
              </a:ext>
            </a:extLst>
          </a:blip>
          <a:stretch>
            <a:fillRect/>
          </a:stretch>
        </p:blipFill>
        <p:spPr>
          <a:xfrm>
            <a:off x="11207880" y="6027745"/>
            <a:ext cx="723600" cy="593110"/>
          </a:xfrm>
          <a:prstGeom prst="rect">
            <a:avLst/>
          </a:prstGeom>
          <a:noFill/>
          <a:ln w="0">
            <a:noFill/>
          </a:ln>
        </p:spPr>
      </p:pic>
    </p:spTree>
    <p:extLst>
      <p:ext uri="{BB962C8B-B14F-4D97-AF65-F5344CB8AC3E}">
        <p14:creationId xmlns:p14="http://schemas.microsoft.com/office/powerpoint/2010/main" val="691591296"/>
      </p:ext>
    </p:extLst>
  </p:cSld>
  <p:clrMapOvr>
    <a:masterClrMapping/>
  </p:clrMapOvr>
  <p:extLst mod="1">
    <p:ext uri="{DCECCB84-F9BA-43D5-87BE-67443E8EF086}">
      <p15:sldGuideLst xmlns:p15="http://schemas.microsoft.com/office/powerpoint/2012/main">
        <p15:guide id="1" orient="horz" pos="215">
          <p15:clr>
            <a:srgbClr val="FBAE40"/>
          </p15:clr>
        </p15:guide>
        <p15:guide id="2" pos="302">
          <p15:clr>
            <a:srgbClr val="FBAE40"/>
          </p15:clr>
        </p15:guide>
        <p15:guide id="3" pos="7378">
          <p15:clr>
            <a:srgbClr val="FBAE40"/>
          </p15:clr>
        </p15:guide>
        <p15:guide id="4" orient="horz" pos="1134">
          <p15:clr>
            <a:srgbClr val="FBAE40"/>
          </p15:clr>
        </p15:guide>
        <p15:guide id="5" orient="horz" pos="3702">
          <p15:clr>
            <a:srgbClr val="FBAE40"/>
          </p15:clr>
        </p15:guide>
        <p15:guide id="6" pos="2524">
          <p15:clr>
            <a:srgbClr val="FBAE40"/>
          </p15:clr>
        </p15:guide>
        <p15:guide id="7" pos="4951">
          <p15:clr>
            <a:srgbClr val="FBAE40"/>
          </p15:clr>
        </p15:guide>
        <p15:guide id="8" pos="2729">
          <p15:clr>
            <a:srgbClr val="FBAE40"/>
          </p15:clr>
        </p15:guide>
        <p15:guide id="9" pos="5157">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xt dreispaltig mit Bildern">
    <p:spTree>
      <p:nvGrpSpPr>
        <p:cNvPr id="1" name=""/>
        <p:cNvGrpSpPr/>
        <p:nvPr/>
      </p:nvGrpSpPr>
      <p:grpSpPr>
        <a:xfrm>
          <a:off x="0" y="0"/>
          <a:ext cx="0" cy="0"/>
          <a:chOff x="0" y="0"/>
          <a:chExt cx="0" cy="0"/>
        </a:xfrm>
      </p:grpSpPr>
      <p:sp>
        <p:nvSpPr>
          <p:cNvPr id="26" name="Picture Placeholder 23">
            <a:extLst>
              <a:ext uri="{FF2B5EF4-FFF2-40B4-BE49-F238E27FC236}">
                <a16:creationId xmlns:a16="http://schemas.microsoft.com/office/drawing/2014/main" id="{D368536E-6501-1837-DA19-75397712DDF5}"/>
              </a:ext>
            </a:extLst>
          </p:cNvPr>
          <p:cNvSpPr>
            <a:spLocks noGrp="1"/>
          </p:cNvSpPr>
          <p:nvPr>
            <p:ph type="pic" sz="quarter" idx="22"/>
          </p:nvPr>
        </p:nvSpPr>
        <p:spPr>
          <a:xfrm>
            <a:off x="6259513" y="1"/>
            <a:ext cx="5932487" cy="4522304"/>
          </a:xfrm>
        </p:spPr>
        <p:txBody>
          <a:bodyPr>
            <a:noAutofit/>
          </a:bodyPr>
          <a:lstStyle/>
          <a:p>
            <a:r>
              <a:rPr lang="de-DE"/>
              <a:t>Bild durch Klicken auf Symbol hinzufügen</a:t>
            </a:r>
            <a:endParaRPr lang="en-US"/>
          </a:p>
        </p:txBody>
      </p:sp>
      <p:sp>
        <p:nvSpPr>
          <p:cNvPr id="2" name="Title 1">
            <a:extLst>
              <a:ext uri="{FF2B5EF4-FFF2-40B4-BE49-F238E27FC236}">
                <a16:creationId xmlns:a16="http://schemas.microsoft.com/office/drawing/2014/main" id="{09929E10-E114-9B13-1820-A5840A56C907}"/>
              </a:ext>
            </a:extLst>
          </p:cNvPr>
          <p:cNvSpPr>
            <a:spLocks noGrp="1"/>
          </p:cNvSpPr>
          <p:nvPr>
            <p:ph type="title"/>
          </p:nvPr>
        </p:nvSpPr>
        <p:spPr>
          <a:xfrm>
            <a:off x="479425" y="341313"/>
            <a:ext cx="5462650" cy="845911"/>
          </a:xfrm>
        </p:spPr>
        <p:txBody>
          <a:bodyPr>
            <a:noAutofit/>
          </a:bodyPr>
          <a:lstStyle/>
          <a:p>
            <a:r>
              <a:rPr lang="de-DE"/>
              <a:t>Mastertitelformat bearbeiten</a:t>
            </a:r>
            <a:endParaRPr lang="en-US"/>
          </a:p>
        </p:txBody>
      </p:sp>
      <p:sp>
        <p:nvSpPr>
          <p:cNvPr id="3" name="Content Placeholder 2">
            <a:extLst>
              <a:ext uri="{FF2B5EF4-FFF2-40B4-BE49-F238E27FC236}">
                <a16:creationId xmlns:a16="http://schemas.microsoft.com/office/drawing/2014/main" id="{8EDE237B-94D6-1C0C-E48E-492BF6631208}"/>
              </a:ext>
            </a:extLst>
          </p:cNvPr>
          <p:cNvSpPr>
            <a:spLocks noGrp="1"/>
          </p:cNvSpPr>
          <p:nvPr>
            <p:ph idx="1" hasCustomPrompt="1"/>
          </p:nvPr>
        </p:nvSpPr>
        <p:spPr>
          <a:xfrm>
            <a:off x="479424" y="1800222"/>
            <a:ext cx="5447189" cy="563709"/>
          </a:xfrm>
        </p:spPr>
        <p:txBody>
          <a:bodyPr>
            <a:noAutofit/>
          </a:bodyPr>
          <a:lstStyle>
            <a:lvl1pPr>
              <a:defRPr b="1">
                <a:latin typeface="+mj-lt"/>
              </a:defRPr>
            </a:lvl1pPr>
          </a:lstStyle>
          <a:p>
            <a:pPr lvl="0"/>
            <a:r>
              <a:rPr lang="de-DE"/>
              <a:t>Mastertitelformat bearbeiten</a:t>
            </a:r>
            <a:endParaRPr lang="en-US" dirty="0"/>
          </a:p>
        </p:txBody>
      </p:sp>
      <p:sp>
        <p:nvSpPr>
          <p:cNvPr id="4" name="Date Placeholder 3">
            <a:extLst>
              <a:ext uri="{FF2B5EF4-FFF2-40B4-BE49-F238E27FC236}">
                <a16:creationId xmlns:a16="http://schemas.microsoft.com/office/drawing/2014/main" id="{D8FA47CA-C7C6-AC10-EA44-2C17FBE86F46}"/>
              </a:ext>
            </a:extLst>
          </p:cNvPr>
          <p:cNvSpPr>
            <a:spLocks noGrp="1"/>
          </p:cNvSpPr>
          <p:nvPr>
            <p:ph type="dt" sz="half" idx="10"/>
          </p:nvPr>
        </p:nvSpPr>
        <p:spPr/>
        <p:txBody>
          <a:bodyPr>
            <a:noAutofit/>
          </a:bodyPr>
          <a:lstStyle/>
          <a:p>
            <a:r>
              <a:rPr lang="de-DE"/>
              <a:t>15.07.2025</a:t>
            </a:r>
            <a:endParaRPr lang="en-US"/>
          </a:p>
        </p:txBody>
      </p:sp>
      <p:sp>
        <p:nvSpPr>
          <p:cNvPr id="5" name="Footer Placeholder 4">
            <a:extLst>
              <a:ext uri="{FF2B5EF4-FFF2-40B4-BE49-F238E27FC236}">
                <a16:creationId xmlns:a16="http://schemas.microsoft.com/office/drawing/2014/main" id="{CECC7995-FF7A-2049-BE56-586335CA9201}"/>
              </a:ext>
            </a:extLst>
          </p:cNvPr>
          <p:cNvSpPr>
            <a:spLocks noGrp="1"/>
          </p:cNvSpPr>
          <p:nvPr>
            <p:ph type="ftr" sz="quarter" idx="11"/>
          </p:nvPr>
        </p:nvSpPr>
        <p:spPr/>
        <p:txBody>
          <a:bodyPr>
            <a:noAutofit/>
          </a:bodyPr>
          <a:lstStyle/>
          <a:p>
            <a:r>
              <a:rPr lang="de-DE"/>
              <a:t>Fußzeile über das Menü „Einfügen“ &gt; „Kopf- und Fußzeile“ einstellen</a:t>
            </a:r>
            <a:endParaRPr lang="en-US"/>
          </a:p>
        </p:txBody>
      </p:sp>
      <p:sp>
        <p:nvSpPr>
          <p:cNvPr id="6" name="Slide Number Placeholder 5">
            <a:extLst>
              <a:ext uri="{FF2B5EF4-FFF2-40B4-BE49-F238E27FC236}">
                <a16:creationId xmlns:a16="http://schemas.microsoft.com/office/drawing/2014/main" id="{9D089854-9059-A7CF-4462-0F6787B92AD5}"/>
              </a:ext>
            </a:extLst>
          </p:cNvPr>
          <p:cNvSpPr>
            <a:spLocks noGrp="1"/>
          </p:cNvSpPr>
          <p:nvPr>
            <p:ph type="sldNum" sz="quarter" idx="12"/>
          </p:nvPr>
        </p:nvSpPr>
        <p:spPr/>
        <p:txBody>
          <a:bodyPr>
            <a:noAutofit/>
          </a:bodyPr>
          <a:lstStyle/>
          <a:p>
            <a:fld id="{B253F205-D10E-4D55-8906-CB7E9700548A}" type="slidenum">
              <a:rPr lang="en-US" smtClean="0"/>
              <a:t>‹Nr.›</a:t>
            </a:fld>
            <a:endParaRPr lang="en-US"/>
          </a:p>
        </p:txBody>
      </p:sp>
      <p:sp>
        <p:nvSpPr>
          <p:cNvPr id="9" name="Content Placeholder 2">
            <a:extLst>
              <a:ext uri="{FF2B5EF4-FFF2-40B4-BE49-F238E27FC236}">
                <a16:creationId xmlns:a16="http://schemas.microsoft.com/office/drawing/2014/main" id="{01F1B96B-1456-E1A5-515B-75825692D346}"/>
              </a:ext>
            </a:extLst>
          </p:cNvPr>
          <p:cNvSpPr>
            <a:spLocks noGrp="1"/>
          </p:cNvSpPr>
          <p:nvPr>
            <p:ph idx="14" hasCustomPrompt="1"/>
          </p:nvPr>
        </p:nvSpPr>
        <p:spPr>
          <a:xfrm>
            <a:off x="479424" y="2380971"/>
            <a:ext cx="5462651" cy="784504"/>
          </a:xfrm>
        </p:spPr>
        <p:txBody>
          <a:bodyPr>
            <a:noAutofit/>
          </a:bodyPr>
          <a:lstStyle/>
          <a:p>
            <a:pPr lvl="0"/>
            <a:r>
              <a:rPr lang="de-DE"/>
              <a:t>Mastertitelformat bearbeiten</a:t>
            </a:r>
            <a:endParaRPr lang="en-US"/>
          </a:p>
        </p:txBody>
      </p:sp>
      <p:sp>
        <p:nvSpPr>
          <p:cNvPr id="11" name="Content Placeholder 2">
            <a:extLst>
              <a:ext uri="{FF2B5EF4-FFF2-40B4-BE49-F238E27FC236}">
                <a16:creationId xmlns:a16="http://schemas.microsoft.com/office/drawing/2014/main" id="{1C59016D-F3B5-060C-2160-470A48DCF39D}"/>
              </a:ext>
            </a:extLst>
          </p:cNvPr>
          <p:cNvSpPr>
            <a:spLocks noGrp="1"/>
          </p:cNvSpPr>
          <p:nvPr>
            <p:ph idx="16"/>
          </p:nvPr>
        </p:nvSpPr>
        <p:spPr>
          <a:xfrm>
            <a:off x="6262779" y="4754880"/>
            <a:ext cx="5456444" cy="1122045"/>
          </a:xfrm>
        </p:spPr>
        <p:txBody>
          <a:bodyPr>
            <a:noAutofit/>
          </a:bodyPr>
          <a:lstStyle>
            <a:lvl1pPr>
              <a:defRPr>
                <a:latin typeface="+mj-lt"/>
              </a:defRPr>
            </a:lvl1pPr>
          </a:lstStyle>
          <a:p>
            <a:pPr lvl="0"/>
            <a:r>
              <a:rPr lang="de-DE"/>
              <a:t>Mastertextformat bearbeiten</a:t>
            </a:r>
          </a:p>
          <a:p>
            <a:pPr lvl="1"/>
            <a:r>
              <a:rPr lang="de-DE"/>
              <a:t>Zweite Ebene</a:t>
            </a:r>
          </a:p>
        </p:txBody>
      </p:sp>
      <p:sp>
        <p:nvSpPr>
          <p:cNvPr id="24" name="Picture Placeholder 23">
            <a:extLst>
              <a:ext uri="{FF2B5EF4-FFF2-40B4-BE49-F238E27FC236}">
                <a16:creationId xmlns:a16="http://schemas.microsoft.com/office/drawing/2014/main" id="{C5F0C4C9-60A4-BBE1-626C-B1DB81AA2887}"/>
              </a:ext>
            </a:extLst>
          </p:cNvPr>
          <p:cNvSpPr>
            <a:spLocks noGrp="1"/>
          </p:cNvSpPr>
          <p:nvPr>
            <p:ph type="pic" sz="quarter" idx="20"/>
          </p:nvPr>
        </p:nvSpPr>
        <p:spPr>
          <a:xfrm>
            <a:off x="3374901" y="3379304"/>
            <a:ext cx="2555999" cy="2740362"/>
          </a:xfrm>
        </p:spPr>
        <p:txBody>
          <a:bodyPr>
            <a:noAutofit/>
          </a:bodyPr>
          <a:lstStyle/>
          <a:p>
            <a:r>
              <a:rPr lang="de-DE"/>
              <a:t>Bild durch Klicken auf Symbol hinzufügen</a:t>
            </a:r>
            <a:endParaRPr lang="en-US"/>
          </a:p>
        </p:txBody>
      </p:sp>
      <p:sp>
        <p:nvSpPr>
          <p:cNvPr id="25" name="Picture Placeholder 23">
            <a:extLst>
              <a:ext uri="{FF2B5EF4-FFF2-40B4-BE49-F238E27FC236}">
                <a16:creationId xmlns:a16="http://schemas.microsoft.com/office/drawing/2014/main" id="{6F6DBD9C-7BDC-100E-4D33-6F7A038B738A}"/>
              </a:ext>
            </a:extLst>
          </p:cNvPr>
          <p:cNvSpPr>
            <a:spLocks noGrp="1"/>
          </p:cNvSpPr>
          <p:nvPr>
            <p:ph type="pic" sz="quarter" idx="21"/>
          </p:nvPr>
        </p:nvSpPr>
        <p:spPr>
          <a:xfrm>
            <a:off x="472777" y="3362265"/>
            <a:ext cx="2555999" cy="2740362"/>
          </a:xfrm>
        </p:spPr>
        <p:txBody>
          <a:bodyPr>
            <a:noAutofit/>
          </a:bodyPr>
          <a:lstStyle/>
          <a:p>
            <a:r>
              <a:rPr lang="de-DE"/>
              <a:t>Bild durch Klicken auf Symbol hinzufügen</a:t>
            </a:r>
            <a:endParaRPr lang="en-US"/>
          </a:p>
        </p:txBody>
      </p:sp>
      <p:pic>
        <p:nvPicPr>
          <p:cNvPr id="14" name="Grafik 12">
            <a:extLst>
              <a:ext uri="{FF2B5EF4-FFF2-40B4-BE49-F238E27FC236}">
                <a16:creationId xmlns:a16="http://schemas.microsoft.com/office/drawing/2014/main" id="{531F5290-046E-4ACE-8CD3-1DDC1E978D52}"/>
              </a:ext>
            </a:extLst>
          </p:cNvPr>
          <p:cNvPicPr/>
          <p:nvPr userDrawn="1"/>
        </p:nvPicPr>
        <p:blipFill>
          <a:blip r:embed="rId2">
            <a:extLst>
              <a:ext uri="{28A0092B-C50C-407E-A947-70E740481C1C}">
                <a14:useLocalDpi xmlns:a14="http://schemas.microsoft.com/office/drawing/2010/main" val="0"/>
              </a:ext>
            </a:extLst>
          </a:blip>
          <a:stretch>
            <a:fillRect/>
          </a:stretch>
        </p:blipFill>
        <p:spPr>
          <a:xfrm>
            <a:off x="11207880" y="6027745"/>
            <a:ext cx="723600" cy="593110"/>
          </a:xfrm>
          <a:prstGeom prst="rect">
            <a:avLst/>
          </a:prstGeom>
          <a:noFill/>
          <a:ln w="0">
            <a:noFill/>
          </a:ln>
        </p:spPr>
      </p:pic>
    </p:spTree>
    <p:extLst>
      <p:ext uri="{BB962C8B-B14F-4D97-AF65-F5344CB8AC3E}">
        <p14:creationId xmlns:p14="http://schemas.microsoft.com/office/powerpoint/2010/main" val="3524404816"/>
      </p:ext>
    </p:extLst>
  </p:cSld>
  <p:clrMapOvr>
    <a:masterClrMapping/>
  </p:clrMapOvr>
  <p:extLst mod="1">
    <p:ext uri="{DCECCB84-F9BA-43D5-87BE-67443E8EF086}">
      <p15:sldGuideLst xmlns:p15="http://schemas.microsoft.com/office/powerpoint/2012/main">
        <p15:guide id="1" orient="horz" pos="215">
          <p15:clr>
            <a:srgbClr val="FBAE40"/>
          </p15:clr>
        </p15:guide>
        <p15:guide id="2" pos="302">
          <p15:clr>
            <a:srgbClr val="FBAE40"/>
          </p15:clr>
        </p15:guide>
        <p15:guide id="3" pos="7378">
          <p15:clr>
            <a:srgbClr val="FBAE40"/>
          </p15:clr>
        </p15:guide>
        <p15:guide id="4" orient="horz" pos="1134">
          <p15:clr>
            <a:srgbClr val="FBAE40"/>
          </p15:clr>
        </p15:guide>
        <p15:guide id="5" orient="horz" pos="3702" userDrawn="1">
          <p15:clr>
            <a:srgbClr val="FBAE40"/>
          </p15:clr>
        </p15:guide>
        <p15:guide id="6" pos="3736">
          <p15:clr>
            <a:srgbClr val="FBAE40"/>
          </p15:clr>
        </p15:guide>
        <p15:guide id="7" pos="3943">
          <p15:clr>
            <a:srgbClr val="FBAE40"/>
          </p15:clr>
        </p15:guide>
        <p15:guide id="8" pos="1912">
          <p15:clr>
            <a:srgbClr val="FBAE40"/>
          </p15:clr>
        </p15:guide>
        <p15:guide id="9" pos="2124">
          <p15:clr>
            <a:srgbClr val="FBAE40"/>
          </p15:clr>
        </p15:guide>
        <p15:guide id="10" pos="5557">
          <p15:clr>
            <a:srgbClr val="FBAE40"/>
          </p15:clr>
        </p15:guide>
        <p15:guide id="11" pos="576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xt dreispaltig mit Unterüberschriften und Bildern">
    <p:spTree>
      <p:nvGrpSpPr>
        <p:cNvPr id="1" name=""/>
        <p:cNvGrpSpPr/>
        <p:nvPr/>
      </p:nvGrpSpPr>
      <p:grpSpPr>
        <a:xfrm>
          <a:off x="0" y="0"/>
          <a:ext cx="0" cy="0"/>
          <a:chOff x="0" y="0"/>
          <a:chExt cx="0" cy="0"/>
        </a:xfrm>
      </p:grpSpPr>
      <p:sp>
        <p:nvSpPr>
          <p:cNvPr id="26" name="Picture Placeholder 23">
            <a:extLst>
              <a:ext uri="{FF2B5EF4-FFF2-40B4-BE49-F238E27FC236}">
                <a16:creationId xmlns:a16="http://schemas.microsoft.com/office/drawing/2014/main" id="{D368536E-6501-1837-DA19-75397712DDF5}"/>
              </a:ext>
            </a:extLst>
          </p:cNvPr>
          <p:cNvSpPr>
            <a:spLocks noGrp="1"/>
          </p:cNvSpPr>
          <p:nvPr>
            <p:ph type="pic" sz="quarter" idx="22"/>
          </p:nvPr>
        </p:nvSpPr>
        <p:spPr>
          <a:xfrm>
            <a:off x="6259513" y="1"/>
            <a:ext cx="5932487" cy="4522304"/>
          </a:xfrm>
        </p:spPr>
        <p:txBody>
          <a:bodyPr>
            <a:noAutofit/>
          </a:bodyPr>
          <a:lstStyle/>
          <a:p>
            <a:r>
              <a:rPr lang="de-DE"/>
              <a:t>Bild durch Klicken auf Symbol hinzufügen</a:t>
            </a:r>
            <a:endParaRPr lang="en-US"/>
          </a:p>
        </p:txBody>
      </p:sp>
      <p:sp>
        <p:nvSpPr>
          <p:cNvPr id="2" name="Title 1">
            <a:extLst>
              <a:ext uri="{FF2B5EF4-FFF2-40B4-BE49-F238E27FC236}">
                <a16:creationId xmlns:a16="http://schemas.microsoft.com/office/drawing/2014/main" id="{09929E10-E114-9B13-1820-A5840A56C907}"/>
              </a:ext>
            </a:extLst>
          </p:cNvPr>
          <p:cNvSpPr>
            <a:spLocks noGrp="1"/>
          </p:cNvSpPr>
          <p:nvPr>
            <p:ph type="title"/>
          </p:nvPr>
        </p:nvSpPr>
        <p:spPr>
          <a:xfrm>
            <a:off x="479425" y="341313"/>
            <a:ext cx="5451475" cy="845911"/>
          </a:xfrm>
        </p:spPr>
        <p:txBody>
          <a:bodyPr>
            <a:noAutofit/>
          </a:bodyPr>
          <a:lstStyle/>
          <a:p>
            <a:r>
              <a:rPr lang="de-DE"/>
              <a:t>Mastertitelformat bearbeiten</a:t>
            </a:r>
            <a:endParaRPr lang="en-US"/>
          </a:p>
        </p:txBody>
      </p:sp>
      <p:sp>
        <p:nvSpPr>
          <p:cNvPr id="3" name="Content Placeholder 2">
            <a:extLst>
              <a:ext uri="{FF2B5EF4-FFF2-40B4-BE49-F238E27FC236}">
                <a16:creationId xmlns:a16="http://schemas.microsoft.com/office/drawing/2014/main" id="{8EDE237B-94D6-1C0C-E48E-492BF6631208}"/>
              </a:ext>
            </a:extLst>
          </p:cNvPr>
          <p:cNvSpPr>
            <a:spLocks noGrp="1"/>
          </p:cNvSpPr>
          <p:nvPr>
            <p:ph idx="1" hasCustomPrompt="1"/>
          </p:nvPr>
        </p:nvSpPr>
        <p:spPr>
          <a:xfrm>
            <a:off x="479424" y="1800222"/>
            <a:ext cx="2548765" cy="563709"/>
          </a:xfrm>
        </p:spPr>
        <p:txBody>
          <a:bodyPr>
            <a:noAutofit/>
          </a:bodyPr>
          <a:lstStyle>
            <a:lvl1pPr>
              <a:defRPr b="1">
                <a:latin typeface="+mj-lt"/>
              </a:defRPr>
            </a:lvl1pPr>
          </a:lstStyle>
          <a:p>
            <a:pPr lvl="0"/>
            <a:r>
              <a:rPr lang="de-DE"/>
              <a:t>Mastertitelformat bearbeiten</a:t>
            </a:r>
            <a:endParaRPr lang="en-US" dirty="0"/>
          </a:p>
        </p:txBody>
      </p:sp>
      <p:sp>
        <p:nvSpPr>
          <p:cNvPr id="4" name="Date Placeholder 3">
            <a:extLst>
              <a:ext uri="{FF2B5EF4-FFF2-40B4-BE49-F238E27FC236}">
                <a16:creationId xmlns:a16="http://schemas.microsoft.com/office/drawing/2014/main" id="{D8FA47CA-C7C6-AC10-EA44-2C17FBE86F46}"/>
              </a:ext>
            </a:extLst>
          </p:cNvPr>
          <p:cNvSpPr>
            <a:spLocks noGrp="1"/>
          </p:cNvSpPr>
          <p:nvPr>
            <p:ph type="dt" sz="half" idx="10"/>
          </p:nvPr>
        </p:nvSpPr>
        <p:spPr/>
        <p:txBody>
          <a:bodyPr>
            <a:noAutofit/>
          </a:bodyPr>
          <a:lstStyle/>
          <a:p>
            <a:r>
              <a:rPr lang="de-DE"/>
              <a:t>15.07.2025</a:t>
            </a:r>
            <a:endParaRPr lang="en-US"/>
          </a:p>
        </p:txBody>
      </p:sp>
      <p:sp>
        <p:nvSpPr>
          <p:cNvPr id="5" name="Footer Placeholder 4">
            <a:extLst>
              <a:ext uri="{FF2B5EF4-FFF2-40B4-BE49-F238E27FC236}">
                <a16:creationId xmlns:a16="http://schemas.microsoft.com/office/drawing/2014/main" id="{CECC7995-FF7A-2049-BE56-586335CA9201}"/>
              </a:ext>
            </a:extLst>
          </p:cNvPr>
          <p:cNvSpPr>
            <a:spLocks noGrp="1"/>
          </p:cNvSpPr>
          <p:nvPr>
            <p:ph type="ftr" sz="quarter" idx="11"/>
          </p:nvPr>
        </p:nvSpPr>
        <p:spPr/>
        <p:txBody>
          <a:bodyPr>
            <a:noAutofit/>
          </a:bodyPr>
          <a:lstStyle/>
          <a:p>
            <a:r>
              <a:rPr lang="de-DE"/>
              <a:t>Fußzeile über das Menü „Einfügen“ &gt; „Kopf- und Fußzeile“ einstellen</a:t>
            </a:r>
            <a:endParaRPr lang="en-US"/>
          </a:p>
        </p:txBody>
      </p:sp>
      <p:sp>
        <p:nvSpPr>
          <p:cNvPr id="6" name="Slide Number Placeholder 5">
            <a:extLst>
              <a:ext uri="{FF2B5EF4-FFF2-40B4-BE49-F238E27FC236}">
                <a16:creationId xmlns:a16="http://schemas.microsoft.com/office/drawing/2014/main" id="{9D089854-9059-A7CF-4462-0F6787B92AD5}"/>
              </a:ext>
            </a:extLst>
          </p:cNvPr>
          <p:cNvSpPr>
            <a:spLocks noGrp="1"/>
          </p:cNvSpPr>
          <p:nvPr>
            <p:ph type="sldNum" sz="quarter" idx="12"/>
          </p:nvPr>
        </p:nvSpPr>
        <p:spPr/>
        <p:txBody>
          <a:bodyPr>
            <a:noAutofit/>
          </a:bodyPr>
          <a:lstStyle/>
          <a:p>
            <a:fld id="{B253F205-D10E-4D55-8906-CB7E9700548A}" type="slidenum">
              <a:rPr lang="en-US" smtClean="0"/>
              <a:t>‹Nr.›</a:t>
            </a:fld>
            <a:endParaRPr lang="en-US"/>
          </a:p>
        </p:txBody>
      </p:sp>
      <p:sp>
        <p:nvSpPr>
          <p:cNvPr id="9" name="Content Placeholder 2">
            <a:extLst>
              <a:ext uri="{FF2B5EF4-FFF2-40B4-BE49-F238E27FC236}">
                <a16:creationId xmlns:a16="http://schemas.microsoft.com/office/drawing/2014/main" id="{01F1B96B-1456-E1A5-515B-75825692D346}"/>
              </a:ext>
            </a:extLst>
          </p:cNvPr>
          <p:cNvSpPr>
            <a:spLocks noGrp="1"/>
          </p:cNvSpPr>
          <p:nvPr>
            <p:ph idx="14" hasCustomPrompt="1"/>
          </p:nvPr>
        </p:nvSpPr>
        <p:spPr>
          <a:xfrm>
            <a:off x="479425" y="2380971"/>
            <a:ext cx="2556000" cy="784504"/>
          </a:xfrm>
        </p:spPr>
        <p:txBody>
          <a:bodyPr>
            <a:noAutofit/>
          </a:bodyPr>
          <a:lstStyle/>
          <a:p>
            <a:pPr lvl="0"/>
            <a:r>
              <a:rPr lang="de-DE"/>
              <a:t>Mastertitelformat bearbeiten</a:t>
            </a:r>
            <a:endParaRPr lang="en-US"/>
          </a:p>
        </p:txBody>
      </p:sp>
      <p:sp>
        <p:nvSpPr>
          <p:cNvPr id="11" name="Content Placeholder 2">
            <a:extLst>
              <a:ext uri="{FF2B5EF4-FFF2-40B4-BE49-F238E27FC236}">
                <a16:creationId xmlns:a16="http://schemas.microsoft.com/office/drawing/2014/main" id="{1C59016D-F3B5-060C-2160-470A48DCF39D}"/>
              </a:ext>
            </a:extLst>
          </p:cNvPr>
          <p:cNvSpPr>
            <a:spLocks noGrp="1"/>
          </p:cNvSpPr>
          <p:nvPr>
            <p:ph idx="16"/>
          </p:nvPr>
        </p:nvSpPr>
        <p:spPr>
          <a:xfrm>
            <a:off x="6262779" y="4754880"/>
            <a:ext cx="5456444" cy="1122045"/>
          </a:xfrm>
        </p:spPr>
        <p:txBody>
          <a:bodyPr>
            <a:noAutofit/>
          </a:bodyPr>
          <a:lstStyle>
            <a:lvl1pPr>
              <a:defRPr>
                <a:latin typeface="+mj-lt"/>
              </a:defRPr>
            </a:lvl1pPr>
          </a:lstStyle>
          <a:p>
            <a:pPr lvl="0"/>
            <a:r>
              <a:rPr lang="de-DE"/>
              <a:t>Mastertextformat bearbeiten</a:t>
            </a:r>
          </a:p>
          <a:p>
            <a:pPr lvl="1"/>
            <a:r>
              <a:rPr lang="de-DE"/>
              <a:t>Zweite Ebene</a:t>
            </a:r>
          </a:p>
        </p:txBody>
      </p:sp>
      <p:sp>
        <p:nvSpPr>
          <p:cNvPr id="24" name="Picture Placeholder 23">
            <a:extLst>
              <a:ext uri="{FF2B5EF4-FFF2-40B4-BE49-F238E27FC236}">
                <a16:creationId xmlns:a16="http://schemas.microsoft.com/office/drawing/2014/main" id="{C5F0C4C9-60A4-BBE1-626C-B1DB81AA2887}"/>
              </a:ext>
            </a:extLst>
          </p:cNvPr>
          <p:cNvSpPr>
            <a:spLocks noGrp="1"/>
          </p:cNvSpPr>
          <p:nvPr>
            <p:ph type="pic" sz="quarter" idx="20"/>
          </p:nvPr>
        </p:nvSpPr>
        <p:spPr>
          <a:xfrm>
            <a:off x="3374901" y="3379304"/>
            <a:ext cx="2555999" cy="2740362"/>
          </a:xfrm>
        </p:spPr>
        <p:txBody>
          <a:bodyPr>
            <a:noAutofit/>
          </a:bodyPr>
          <a:lstStyle/>
          <a:p>
            <a:r>
              <a:rPr lang="de-DE"/>
              <a:t>Bild durch Klicken auf Symbol hinzufügen</a:t>
            </a:r>
            <a:endParaRPr lang="en-US"/>
          </a:p>
        </p:txBody>
      </p:sp>
      <p:sp>
        <p:nvSpPr>
          <p:cNvPr id="25" name="Picture Placeholder 23">
            <a:extLst>
              <a:ext uri="{FF2B5EF4-FFF2-40B4-BE49-F238E27FC236}">
                <a16:creationId xmlns:a16="http://schemas.microsoft.com/office/drawing/2014/main" id="{6F6DBD9C-7BDC-100E-4D33-6F7A038B738A}"/>
              </a:ext>
            </a:extLst>
          </p:cNvPr>
          <p:cNvSpPr>
            <a:spLocks noGrp="1"/>
          </p:cNvSpPr>
          <p:nvPr>
            <p:ph type="pic" sz="quarter" idx="21"/>
          </p:nvPr>
        </p:nvSpPr>
        <p:spPr>
          <a:xfrm>
            <a:off x="472777" y="3362265"/>
            <a:ext cx="2555999" cy="2740362"/>
          </a:xfrm>
        </p:spPr>
        <p:txBody>
          <a:bodyPr>
            <a:noAutofit/>
          </a:bodyPr>
          <a:lstStyle/>
          <a:p>
            <a:r>
              <a:rPr lang="de-DE"/>
              <a:t>Bild durch Klicken auf Symbol hinzufügen</a:t>
            </a:r>
            <a:endParaRPr lang="en-US"/>
          </a:p>
        </p:txBody>
      </p:sp>
      <p:sp>
        <p:nvSpPr>
          <p:cNvPr id="8" name="Content Placeholder 2">
            <a:extLst>
              <a:ext uri="{FF2B5EF4-FFF2-40B4-BE49-F238E27FC236}">
                <a16:creationId xmlns:a16="http://schemas.microsoft.com/office/drawing/2014/main" id="{46A03A33-0037-82B2-8FCE-F5CF5CE1EAA7}"/>
              </a:ext>
            </a:extLst>
          </p:cNvPr>
          <p:cNvSpPr>
            <a:spLocks noGrp="1"/>
          </p:cNvSpPr>
          <p:nvPr>
            <p:ph idx="23" hasCustomPrompt="1"/>
          </p:nvPr>
        </p:nvSpPr>
        <p:spPr>
          <a:xfrm>
            <a:off x="3382135" y="1800222"/>
            <a:ext cx="2548765" cy="563709"/>
          </a:xfrm>
        </p:spPr>
        <p:txBody>
          <a:bodyPr>
            <a:noAutofit/>
          </a:bodyPr>
          <a:lstStyle>
            <a:lvl1pPr>
              <a:defRPr b="1">
                <a:latin typeface="+mj-lt"/>
              </a:defRPr>
            </a:lvl1pPr>
          </a:lstStyle>
          <a:p>
            <a:pPr lvl="0"/>
            <a:r>
              <a:rPr lang="de-DE"/>
              <a:t>Mastertitelformat bearbeiten</a:t>
            </a:r>
            <a:endParaRPr lang="en-US" dirty="0"/>
          </a:p>
        </p:txBody>
      </p:sp>
      <p:sp>
        <p:nvSpPr>
          <p:cNvPr id="36" name="Content Placeholder 2">
            <a:extLst>
              <a:ext uri="{FF2B5EF4-FFF2-40B4-BE49-F238E27FC236}">
                <a16:creationId xmlns:a16="http://schemas.microsoft.com/office/drawing/2014/main" id="{25120196-8B73-8226-E26C-A0B0A391BD5E}"/>
              </a:ext>
            </a:extLst>
          </p:cNvPr>
          <p:cNvSpPr>
            <a:spLocks noGrp="1"/>
          </p:cNvSpPr>
          <p:nvPr>
            <p:ph idx="24" hasCustomPrompt="1"/>
          </p:nvPr>
        </p:nvSpPr>
        <p:spPr>
          <a:xfrm>
            <a:off x="3382136" y="2380971"/>
            <a:ext cx="2556000" cy="784504"/>
          </a:xfrm>
        </p:spPr>
        <p:txBody>
          <a:bodyPr>
            <a:noAutofit/>
          </a:bodyPr>
          <a:lstStyle/>
          <a:p>
            <a:pPr lvl="0"/>
            <a:r>
              <a:rPr lang="de-DE"/>
              <a:t>Mastertitelformat bearbeiten</a:t>
            </a:r>
            <a:endParaRPr lang="en-US"/>
          </a:p>
        </p:txBody>
      </p:sp>
      <p:pic>
        <p:nvPicPr>
          <p:cNvPr id="16" name="Grafik 12">
            <a:extLst>
              <a:ext uri="{FF2B5EF4-FFF2-40B4-BE49-F238E27FC236}">
                <a16:creationId xmlns:a16="http://schemas.microsoft.com/office/drawing/2014/main" id="{665DAADD-7015-4B23-B633-8FCEDE2AD73B}"/>
              </a:ext>
            </a:extLst>
          </p:cNvPr>
          <p:cNvPicPr/>
          <p:nvPr userDrawn="1"/>
        </p:nvPicPr>
        <p:blipFill>
          <a:blip r:embed="rId2">
            <a:extLst>
              <a:ext uri="{28A0092B-C50C-407E-A947-70E740481C1C}">
                <a14:useLocalDpi xmlns:a14="http://schemas.microsoft.com/office/drawing/2010/main" val="0"/>
              </a:ext>
            </a:extLst>
          </a:blip>
          <a:stretch>
            <a:fillRect/>
          </a:stretch>
        </p:blipFill>
        <p:spPr>
          <a:xfrm>
            <a:off x="11207880" y="6027745"/>
            <a:ext cx="723600" cy="593110"/>
          </a:xfrm>
          <a:prstGeom prst="rect">
            <a:avLst/>
          </a:prstGeom>
          <a:noFill/>
          <a:ln w="0">
            <a:noFill/>
          </a:ln>
        </p:spPr>
      </p:pic>
    </p:spTree>
    <p:extLst>
      <p:ext uri="{BB962C8B-B14F-4D97-AF65-F5344CB8AC3E}">
        <p14:creationId xmlns:p14="http://schemas.microsoft.com/office/powerpoint/2010/main" val="3722263176"/>
      </p:ext>
    </p:extLst>
  </p:cSld>
  <p:clrMapOvr>
    <a:masterClrMapping/>
  </p:clrMapOvr>
  <p:extLst mod="1">
    <p:ext uri="{DCECCB84-F9BA-43D5-87BE-67443E8EF086}">
      <p15:sldGuideLst xmlns:p15="http://schemas.microsoft.com/office/powerpoint/2012/main">
        <p15:guide id="1" orient="horz" pos="215">
          <p15:clr>
            <a:srgbClr val="FBAE40"/>
          </p15:clr>
        </p15:guide>
        <p15:guide id="2" pos="302">
          <p15:clr>
            <a:srgbClr val="FBAE40"/>
          </p15:clr>
        </p15:guide>
        <p15:guide id="3" pos="7378">
          <p15:clr>
            <a:srgbClr val="FBAE40"/>
          </p15:clr>
        </p15:guide>
        <p15:guide id="4" orient="horz" pos="1134">
          <p15:clr>
            <a:srgbClr val="FBAE40"/>
          </p15:clr>
        </p15:guide>
        <p15:guide id="5" orient="horz" pos="3702">
          <p15:clr>
            <a:srgbClr val="FBAE40"/>
          </p15:clr>
        </p15:guide>
        <p15:guide id="6" pos="3736">
          <p15:clr>
            <a:srgbClr val="FBAE40"/>
          </p15:clr>
        </p15:guide>
        <p15:guide id="7" pos="3943">
          <p15:clr>
            <a:srgbClr val="FBAE40"/>
          </p15:clr>
        </p15:guide>
        <p15:guide id="8" pos="1912">
          <p15:clr>
            <a:srgbClr val="FBAE40"/>
          </p15:clr>
        </p15:guide>
        <p15:guide id="9" pos="2124">
          <p15:clr>
            <a:srgbClr val="FBAE40"/>
          </p15:clr>
        </p15:guide>
        <p15:guide id="10" pos="5557">
          <p15:clr>
            <a:srgbClr val="FBAE40"/>
          </p15:clr>
        </p15:guide>
        <p15:guide id="11" pos="576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xt zweispaltig mit Bildern">
    <p:spTree>
      <p:nvGrpSpPr>
        <p:cNvPr id="1" name=""/>
        <p:cNvGrpSpPr/>
        <p:nvPr/>
      </p:nvGrpSpPr>
      <p:grpSpPr>
        <a:xfrm>
          <a:off x="0" y="0"/>
          <a:ext cx="0" cy="0"/>
          <a:chOff x="0" y="0"/>
          <a:chExt cx="0" cy="0"/>
        </a:xfrm>
      </p:grpSpPr>
      <p:sp>
        <p:nvSpPr>
          <p:cNvPr id="26" name="Picture Placeholder 23">
            <a:extLst>
              <a:ext uri="{FF2B5EF4-FFF2-40B4-BE49-F238E27FC236}">
                <a16:creationId xmlns:a16="http://schemas.microsoft.com/office/drawing/2014/main" id="{D368536E-6501-1837-DA19-75397712DDF5}"/>
              </a:ext>
            </a:extLst>
          </p:cNvPr>
          <p:cNvSpPr>
            <a:spLocks noGrp="1"/>
          </p:cNvSpPr>
          <p:nvPr>
            <p:ph type="pic" sz="quarter" idx="22"/>
          </p:nvPr>
        </p:nvSpPr>
        <p:spPr>
          <a:xfrm>
            <a:off x="6259513" y="1"/>
            <a:ext cx="5932487" cy="4522304"/>
          </a:xfrm>
        </p:spPr>
        <p:txBody>
          <a:bodyPr>
            <a:noAutofit/>
          </a:bodyPr>
          <a:lstStyle/>
          <a:p>
            <a:r>
              <a:rPr lang="de-DE"/>
              <a:t>Bild durch Klicken auf Symbol hinzufügen</a:t>
            </a:r>
            <a:endParaRPr lang="en-US"/>
          </a:p>
        </p:txBody>
      </p:sp>
      <p:sp>
        <p:nvSpPr>
          <p:cNvPr id="2" name="Title 1">
            <a:extLst>
              <a:ext uri="{FF2B5EF4-FFF2-40B4-BE49-F238E27FC236}">
                <a16:creationId xmlns:a16="http://schemas.microsoft.com/office/drawing/2014/main" id="{09929E10-E114-9B13-1820-A5840A56C907}"/>
              </a:ext>
            </a:extLst>
          </p:cNvPr>
          <p:cNvSpPr>
            <a:spLocks noGrp="1"/>
          </p:cNvSpPr>
          <p:nvPr>
            <p:ph type="title"/>
          </p:nvPr>
        </p:nvSpPr>
        <p:spPr>
          <a:xfrm>
            <a:off x="479425" y="341313"/>
            <a:ext cx="5462650" cy="845911"/>
          </a:xfrm>
        </p:spPr>
        <p:txBody>
          <a:bodyPr>
            <a:noAutofit/>
          </a:bodyPr>
          <a:lstStyle/>
          <a:p>
            <a:r>
              <a:rPr lang="de-DE"/>
              <a:t>Mastertitelformat bearbeiten</a:t>
            </a:r>
            <a:endParaRPr lang="en-US"/>
          </a:p>
        </p:txBody>
      </p:sp>
      <p:sp>
        <p:nvSpPr>
          <p:cNvPr id="3" name="Content Placeholder 2">
            <a:extLst>
              <a:ext uri="{FF2B5EF4-FFF2-40B4-BE49-F238E27FC236}">
                <a16:creationId xmlns:a16="http://schemas.microsoft.com/office/drawing/2014/main" id="{8EDE237B-94D6-1C0C-E48E-492BF6631208}"/>
              </a:ext>
            </a:extLst>
          </p:cNvPr>
          <p:cNvSpPr>
            <a:spLocks noGrp="1"/>
          </p:cNvSpPr>
          <p:nvPr>
            <p:ph idx="1" hasCustomPrompt="1"/>
          </p:nvPr>
        </p:nvSpPr>
        <p:spPr>
          <a:xfrm>
            <a:off x="479424" y="1800222"/>
            <a:ext cx="5447189" cy="563709"/>
          </a:xfrm>
        </p:spPr>
        <p:txBody>
          <a:bodyPr>
            <a:noAutofit/>
          </a:bodyPr>
          <a:lstStyle>
            <a:lvl1pPr>
              <a:defRPr b="1">
                <a:latin typeface="+mj-lt"/>
              </a:defRPr>
            </a:lvl1pPr>
          </a:lstStyle>
          <a:p>
            <a:pPr lvl="0"/>
            <a:r>
              <a:rPr lang="de-DE"/>
              <a:t>Mastertitelformat bearbeiten</a:t>
            </a:r>
            <a:endParaRPr lang="en-US" dirty="0"/>
          </a:p>
        </p:txBody>
      </p:sp>
      <p:sp>
        <p:nvSpPr>
          <p:cNvPr id="4" name="Date Placeholder 3">
            <a:extLst>
              <a:ext uri="{FF2B5EF4-FFF2-40B4-BE49-F238E27FC236}">
                <a16:creationId xmlns:a16="http://schemas.microsoft.com/office/drawing/2014/main" id="{D8FA47CA-C7C6-AC10-EA44-2C17FBE86F46}"/>
              </a:ext>
            </a:extLst>
          </p:cNvPr>
          <p:cNvSpPr>
            <a:spLocks noGrp="1"/>
          </p:cNvSpPr>
          <p:nvPr>
            <p:ph type="dt" sz="half" idx="10"/>
          </p:nvPr>
        </p:nvSpPr>
        <p:spPr/>
        <p:txBody>
          <a:bodyPr>
            <a:noAutofit/>
          </a:bodyPr>
          <a:lstStyle/>
          <a:p>
            <a:r>
              <a:rPr lang="de-DE"/>
              <a:t>15.07.2025</a:t>
            </a:r>
            <a:endParaRPr lang="en-US"/>
          </a:p>
        </p:txBody>
      </p:sp>
      <p:sp>
        <p:nvSpPr>
          <p:cNvPr id="5" name="Footer Placeholder 4">
            <a:extLst>
              <a:ext uri="{FF2B5EF4-FFF2-40B4-BE49-F238E27FC236}">
                <a16:creationId xmlns:a16="http://schemas.microsoft.com/office/drawing/2014/main" id="{CECC7995-FF7A-2049-BE56-586335CA9201}"/>
              </a:ext>
            </a:extLst>
          </p:cNvPr>
          <p:cNvSpPr>
            <a:spLocks noGrp="1"/>
          </p:cNvSpPr>
          <p:nvPr>
            <p:ph type="ftr" sz="quarter" idx="11"/>
          </p:nvPr>
        </p:nvSpPr>
        <p:spPr/>
        <p:txBody>
          <a:bodyPr>
            <a:noAutofit/>
          </a:bodyPr>
          <a:lstStyle/>
          <a:p>
            <a:r>
              <a:rPr lang="de-DE"/>
              <a:t>Fußzeile über das Menü „Einfügen“ &gt; „Kopf- und Fußzeile“ einstellen</a:t>
            </a:r>
            <a:endParaRPr lang="en-US"/>
          </a:p>
        </p:txBody>
      </p:sp>
      <p:sp>
        <p:nvSpPr>
          <p:cNvPr id="6" name="Slide Number Placeholder 5">
            <a:extLst>
              <a:ext uri="{FF2B5EF4-FFF2-40B4-BE49-F238E27FC236}">
                <a16:creationId xmlns:a16="http://schemas.microsoft.com/office/drawing/2014/main" id="{9D089854-9059-A7CF-4462-0F6787B92AD5}"/>
              </a:ext>
            </a:extLst>
          </p:cNvPr>
          <p:cNvSpPr>
            <a:spLocks noGrp="1"/>
          </p:cNvSpPr>
          <p:nvPr>
            <p:ph type="sldNum" sz="quarter" idx="12"/>
          </p:nvPr>
        </p:nvSpPr>
        <p:spPr/>
        <p:txBody>
          <a:bodyPr>
            <a:noAutofit/>
          </a:bodyPr>
          <a:lstStyle/>
          <a:p>
            <a:fld id="{B253F205-D10E-4D55-8906-CB7E9700548A}" type="slidenum">
              <a:rPr lang="en-US" smtClean="0"/>
              <a:t>‹Nr.›</a:t>
            </a:fld>
            <a:endParaRPr lang="en-US"/>
          </a:p>
        </p:txBody>
      </p:sp>
      <p:sp>
        <p:nvSpPr>
          <p:cNvPr id="9" name="Content Placeholder 2">
            <a:extLst>
              <a:ext uri="{FF2B5EF4-FFF2-40B4-BE49-F238E27FC236}">
                <a16:creationId xmlns:a16="http://schemas.microsoft.com/office/drawing/2014/main" id="{01F1B96B-1456-E1A5-515B-75825692D346}"/>
              </a:ext>
            </a:extLst>
          </p:cNvPr>
          <p:cNvSpPr>
            <a:spLocks noGrp="1"/>
          </p:cNvSpPr>
          <p:nvPr>
            <p:ph idx="14" hasCustomPrompt="1"/>
          </p:nvPr>
        </p:nvSpPr>
        <p:spPr>
          <a:xfrm>
            <a:off x="479424" y="2380971"/>
            <a:ext cx="5462651" cy="784504"/>
          </a:xfrm>
        </p:spPr>
        <p:txBody>
          <a:bodyPr>
            <a:noAutofit/>
          </a:bodyPr>
          <a:lstStyle/>
          <a:p>
            <a:pPr lvl="0"/>
            <a:r>
              <a:rPr lang="de-DE"/>
              <a:t>Mastertitelformat bearbeiten</a:t>
            </a:r>
            <a:endParaRPr lang="en-US"/>
          </a:p>
        </p:txBody>
      </p:sp>
      <p:sp>
        <p:nvSpPr>
          <p:cNvPr id="11" name="Content Placeholder 2">
            <a:extLst>
              <a:ext uri="{FF2B5EF4-FFF2-40B4-BE49-F238E27FC236}">
                <a16:creationId xmlns:a16="http://schemas.microsoft.com/office/drawing/2014/main" id="{1C59016D-F3B5-060C-2160-470A48DCF39D}"/>
              </a:ext>
            </a:extLst>
          </p:cNvPr>
          <p:cNvSpPr>
            <a:spLocks noGrp="1"/>
          </p:cNvSpPr>
          <p:nvPr>
            <p:ph idx="16"/>
          </p:nvPr>
        </p:nvSpPr>
        <p:spPr>
          <a:xfrm>
            <a:off x="6262779" y="4754880"/>
            <a:ext cx="5456444" cy="1122045"/>
          </a:xfrm>
        </p:spPr>
        <p:txBody>
          <a:bodyPr>
            <a:noAutofit/>
          </a:bodyPr>
          <a:lstStyle>
            <a:lvl1pPr>
              <a:defRPr>
                <a:latin typeface="+mj-lt"/>
              </a:defRPr>
            </a:lvl1pPr>
          </a:lstStyle>
          <a:p>
            <a:pPr lvl="0"/>
            <a:r>
              <a:rPr lang="de-DE"/>
              <a:t>Mastertextformat bearbeiten</a:t>
            </a:r>
          </a:p>
          <a:p>
            <a:pPr lvl="1"/>
            <a:r>
              <a:rPr lang="de-DE"/>
              <a:t>Zweite Ebene</a:t>
            </a:r>
          </a:p>
        </p:txBody>
      </p:sp>
      <p:sp>
        <p:nvSpPr>
          <p:cNvPr id="25" name="Picture Placeholder 23">
            <a:extLst>
              <a:ext uri="{FF2B5EF4-FFF2-40B4-BE49-F238E27FC236}">
                <a16:creationId xmlns:a16="http://schemas.microsoft.com/office/drawing/2014/main" id="{6F6DBD9C-7BDC-100E-4D33-6F7A038B738A}"/>
              </a:ext>
            </a:extLst>
          </p:cNvPr>
          <p:cNvSpPr>
            <a:spLocks noGrp="1"/>
          </p:cNvSpPr>
          <p:nvPr>
            <p:ph type="pic" sz="quarter" idx="21"/>
          </p:nvPr>
        </p:nvSpPr>
        <p:spPr>
          <a:xfrm>
            <a:off x="472777" y="3362265"/>
            <a:ext cx="5469298" cy="2740362"/>
          </a:xfrm>
        </p:spPr>
        <p:txBody>
          <a:bodyPr>
            <a:noAutofit/>
          </a:bodyPr>
          <a:lstStyle/>
          <a:p>
            <a:r>
              <a:rPr lang="de-DE"/>
              <a:t>Bild durch Klicken auf Symbol hinzufügen</a:t>
            </a:r>
            <a:endParaRPr lang="en-US"/>
          </a:p>
        </p:txBody>
      </p:sp>
      <p:pic>
        <p:nvPicPr>
          <p:cNvPr id="13" name="Grafik 12">
            <a:extLst>
              <a:ext uri="{FF2B5EF4-FFF2-40B4-BE49-F238E27FC236}">
                <a16:creationId xmlns:a16="http://schemas.microsoft.com/office/drawing/2014/main" id="{0C6864CC-DF81-44B7-AB12-286E5BCE61B8}"/>
              </a:ext>
            </a:extLst>
          </p:cNvPr>
          <p:cNvPicPr/>
          <p:nvPr userDrawn="1"/>
        </p:nvPicPr>
        <p:blipFill>
          <a:blip r:embed="rId2">
            <a:extLst>
              <a:ext uri="{28A0092B-C50C-407E-A947-70E740481C1C}">
                <a14:useLocalDpi xmlns:a14="http://schemas.microsoft.com/office/drawing/2010/main" val="0"/>
              </a:ext>
            </a:extLst>
          </a:blip>
          <a:stretch>
            <a:fillRect/>
          </a:stretch>
        </p:blipFill>
        <p:spPr>
          <a:xfrm>
            <a:off x="11207880" y="6027745"/>
            <a:ext cx="723600" cy="593110"/>
          </a:xfrm>
          <a:prstGeom prst="rect">
            <a:avLst/>
          </a:prstGeom>
          <a:noFill/>
          <a:ln w="0">
            <a:noFill/>
          </a:ln>
        </p:spPr>
      </p:pic>
    </p:spTree>
    <p:extLst>
      <p:ext uri="{BB962C8B-B14F-4D97-AF65-F5344CB8AC3E}">
        <p14:creationId xmlns:p14="http://schemas.microsoft.com/office/powerpoint/2010/main" val="2602912555"/>
      </p:ext>
    </p:extLst>
  </p:cSld>
  <p:clrMapOvr>
    <a:masterClrMapping/>
  </p:clrMapOvr>
  <p:extLst mod="1">
    <p:ext uri="{DCECCB84-F9BA-43D5-87BE-67443E8EF086}">
      <p15:sldGuideLst xmlns:p15="http://schemas.microsoft.com/office/powerpoint/2012/main">
        <p15:guide id="1" orient="horz" pos="215">
          <p15:clr>
            <a:srgbClr val="FBAE40"/>
          </p15:clr>
        </p15:guide>
        <p15:guide id="2" pos="302">
          <p15:clr>
            <a:srgbClr val="FBAE40"/>
          </p15:clr>
        </p15:guide>
        <p15:guide id="3" pos="7378">
          <p15:clr>
            <a:srgbClr val="FBAE40"/>
          </p15:clr>
        </p15:guide>
        <p15:guide id="4" orient="horz" pos="1134">
          <p15:clr>
            <a:srgbClr val="FBAE40"/>
          </p15:clr>
        </p15:guide>
        <p15:guide id="5" orient="horz" pos="3702">
          <p15:clr>
            <a:srgbClr val="FBAE40"/>
          </p15:clr>
        </p15:guide>
        <p15:guide id="6" pos="3736">
          <p15:clr>
            <a:srgbClr val="FBAE40"/>
          </p15:clr>
        </p15:guide>
        <p15:guide id="7" pos="3943">
          <p15:clr>
            <a:srgbClr val="FBAE40"/>
          </p15:clr>
        </p15:guide>
        <p15:guide id="8" pos="1912">
          <p15:clr>
            <a:srgbClr val="FBAE40"/>
          </p15:clr>
        </p15:guide>
        <p15:guide id="9" pos="2124">
          <p15:clr>
            <a:srgbClr val="FBAE40"/>
          </p15:clr>
        </p15:guide>
        <p15:guide id="10" pos="5557">
          <p15:clr>
            <a:srgbClr val="FBAE40"/>
          </p15:clr>
        </p15:guide>
        <p15:guide id="11" pos="576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xt zweispaltig mit 1/3 Grafik">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91AAF68-DA88-6009-7457-F0977F0FED45}"/>
              </a:ext>
            </a:extLst>
          </p:cNvPr>
          <p:cNvSpPr/>
          <p:nvPr userDrawn="1"/>
        </p:nvSpPr>
        <p:spPr>
          <a:xfrm>
            <a:off x="-8352" y="0"/>
            <a:ext cx="4005262" cy="6858000"/>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2" name="Title 1">
            <a:extLst>
              <a:ext uri="{FF2B5EF4-FFF2-40B4-BE49-F238E27FC236}">
                <a16:creationId xmlns:a16="http://schemas.microsoft.com/office/drawing/2014/main" id="{09929E10-E114-9B13-1820-A5840A56C907}"/>
              </a:ext>
            </a:extLst>
          </p:cNvPr>
          <p:cNvSpPr>
            <a:spLocks noGrp="1"/>
          </p:cNvSpPr>
          <p:nvPr>
            <p:ph type="title"/>
          </p:nvPr>
        </p:nvSpPr>
        <p:spPr>
          <a:xfrm>
            <a:off x="4332288" y="341313"/>
            <a:ext cx="7375318" cy="845911"/>
          </a:xfrm>
        </p:spPr>
        <p:txBody>
          <a:bodyPr>
            <a:noAutofit/>
          </a:bodyPr>
          <a:lstStyle/>
          <a:p>
            <a:r>
              <a:rPr lang="de-DE"/>
              <a:t>Mastertitelformat bearbeiten</a:t>
            </a:r>
            <a:endParaRPr lang="en-US" dirty="0"/>
          </a:p>
        </p:txBody>
      </p:sp>
      <p:sp>
        <p:nvSpPr>
          <p:cNvPr id="3" name="Content Placeholder 2">
            <a:extLst>
              <a:ext uri="{FF2B5EF4-FFF2-40B4-BE49-F238E27FC236}">
                <a16:creationId xmlns:a16="http://schemas.microsoft.com/office/drawing/2014/main" id="{8EDE237B-94D6-1C0C-E48E-492BF6631208}"/>
              </a:ext>
            </a:extLst>
          </p:cNvPr>
          <p:cNvSpPr>
            <a:spLocks noGrp="1"/>
          </p:cNvSpPr>
          <p:nvPr>
            <p:ph idx="1" hasCustomPrompt="1"/>
          </p:nvPr>
        </p:nvSpPr>
        <p:spPr>
          <a:xfrm>
            <a:off x="4332288" y="1800222"/>
            <a:ext cx="3522455" cy="540443"/>
          </a:xfrm>
        </p:spPr>
        <p:txBody>
          <a:bodyPr>
            <a:noAutofit/>
          </a:bodyPr>
          <a:lstStyle>
            <a:lvl1pPr>
              <a:defRPr b="1">
                <a:latin typeface="+mj-lt"/>
              </a:defRPr>
            </a:lvl1pPr>
          </a:lstStyle>
          <a:p>
            <a:pPr lvl="0"/>
            <a:r>
              <a:rPr lang="de-DE"/>
              <a:t>Mastertitelformat bearbeiten</a:t>
            </a:r>
            <a:endParaRPr lang="en-US" dirty="0"/>
          </a:p>
        </p:txBody>
      </p:sp>
      <p:sp>
        <p:nvSpPr>
          <p:cNvPr id="4" name="Date Placeholder 3">
            <a:extLst>
              <a:ext uri="{FF2B5EF4-FFF2-40B4-BE49-F238E27FC236}">
                <a16:creationId xmlns:a16="http://schemas.microsoft.com/office/drawing/2014/main" id="{D8FA47CA-C7C6-AC10-EA44-2C17FBE86F46}"/>
              </a:ext>
            </a:extLst>
          </p:cNvPr>
          <p:cNvSpPr>
            <a:spLocks noGrp="1"/>
          </p:cNvSpPr>
          <p:nvPr>
            <p:ph type="dt" sz="half" idx="10"/>
          </p:nvPr>
        </p:nvSpPr>
        <p:spPr/>
        <p:txBody>
          <a:bodyPr>
            <a:noAutofit/>
          </a:bodyPr>
          <a:lstStyle/>
          <a:p>
            <a:r>
              <a:rPr lang="de-DE"/>
              <a:t>15.07.2025</a:t>
            </a:r>
            <a:endParaRPr lang="en-US"/>
          </a:p>
        </p:txBody>
      </p:sp>
      <p:sp>
        <p:nvSpPr>
          <p:cNvPr id="5" name="Footer Placeholder 4">
            <a:extLst>
              <a:ext uri="{FF2B5EF4-FFF2-40B4-BE49-F238E27FC236}">
                <a16:creationId xmlns:a16="http://schemas.microsoft.com/office/drawing/2014/main" id="{CECC7995-FF7A-2049-BE56-586335CA9201}"/>
              </a:ext>
            </a:extLst>
          </p:cNvPr>
          <p:cNvSpPr>
            <a:spLocks noGrp="1"/>
          </p:cNvSpPr>
          <p:nvPr>
            <p:ph type="ftr" sz="quarter" idx="11"/>
          </p:nvPr>
        </p:nvSpPr>
        <p:spPr/>
        <p:txBody>
          <a:bodyPr>
            <a:noAutofit/>
          </a:bodyPr>
          <a:lstStyle/>
          <a:p>
            <a:r>
              <a:rPr lang="de-DE"/>
              <a:t>Fußzeile über das Menü „Einfügen“ &gt; „Kopf- und Fußzeile“ einstellen</a:t>
            </a:r>
            <a:endParaRPr lang="en-US"/>
          </a:p>
        </p:txBody>
      </p:sp>
      <p:sp>
        <p:nvSpPr>
          <p:cNvPr id="6" name="Slide Number Placeholder 5">
            <a:extLst>
              <a:ext uri="{FF2B5EF4-FFF2-40B4-BE49-F238E27FC236}">
                <a16:creationId xmlns:a16="http://schemas.microsoft.com/office/drawing/2014/main" id="{9D089854-9059-A7CF-4462-0F6787B92AD5}"/>
              </a:ext>
            </a:extLst>
          </p:cNvPr>
          <p:cNvSpPr>
            <a:spLocks noGrp="1"/>
          </p:cNvSpPr>
          <p:nvPr>
            <p:ph type="sldNum" sz="quarter" idx="12"/>
          </p:nvPr>
        </p:nvSpPr>
        <p:spPr/>
        <p:txBody>
          <a:bodyPr>
            <a:noAutofit/>
          </a:bodyPr>
          <a:lstStyle/>
          <a:p>
            <a:fld id="{B253F205-D10E-4D55-8906-CB7E9700548A}" type="slidenum">
              <a:rPr lang="en-US" smtClean="0"/>
              <a:t>‹Nr.›</a:t>
            </a:fld>
            <a:endParaRPr lang="en-US"/>
          </a:p>
        </p:txBody>
      </p:sp>
      <p:sp>
        <p:nvSpPr>
          <p:cNvPr id="8" name="Content Placeholder 2">
            <a:extLst>
              <a:ext uri="{FF2B5EF4-FFF2-40B4-BE49-F238E27FC236}">
                <a16:creationId xmlns:a16="http://schemas.microsoft.com/office/drawing/2014/main" id="{D1F6C7D1-80FB-5C35-EC44-81AEA9A68999}"/>
              </a:ext>
            </a:extLst>
          </p:cNvPr>
          <p:cNvSpPr>
            <a:spLocks noGrp="1"/>
          </p:cNvSpPr>
          <p:nvPr>
            <p:ph idx="13" hasCustomPrompt="1"/>
          </p:nvPr>
        </p:nvSpPr>
        <p:spPr>
          <a:xfrm>
            <a:off x="8185151" y="1800222"/>
            <a:ext cx="3522455" cy="540443"/>
          </a:xfrm>
        </p:spPr>
        <p:txBody>
          <a:bodyPr>
            <a:noAutofit/>
          </a:bodyPr>
          <a:lstStyle>
            <a:lvl1pPr>
              <a:defRPr b="1">
                <a:latin typeface="+mj-lt"/>
              </a:defRPr>
            </a:lvl1pPr>
          </a:lstStyle>
          <a:p>
            <a:pPr lvl="0"/>
            <a:r>
              <a:rPr lang="de-DE"/>
              <a:t>Mastertitelformat bearbeiten</a:t>
            </a:r>
            <a:endParaRPr lang="en-US" dirty="0"/>
          </a:p>
        </p:txBody>
      </p:sp>
      <p:sp>
        <p:nvSpPr>
          <p:cNvPr id="9" name="Content Placeholder 2">
            <a:extLst>
              <a:ext uri="{FF2B5EF4-FFF2-40B4-BE49-F238E27FC236}">
                <a16:creationId xmlns:a16="http://schemas.microsoft.com/office/drawing/2014/main" id="{01F1B96B-1456-E1A5-515B-75825692D346}"/>
              </a:ext>
            </a:extLst>
          </p:cNvPr>
          <p:cNvSpPr>
            <a:spLocks noGrp="1"/>
          </p:cNvSpPr>
          <p:nvPr>
            <p:ph idx="14"/>
          </p:nvPr>
        </p:nvSpPr>
        <p:spPr>
          <a:xfrm>
            <a:off x="4337258" y="2340666"/>
            <a:ext cx="3522455" cy="3536259"/>
          </a:xfrm>
        </p:spPr>
        <p:txBody>
          <a:bodyPr>
            <a:no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0" name="Content Placeholder 2">
            <a:extLst>
              <a:ext uri="{FF2B5EF4-FFF2-40B4-BE49-F238E27FC236}">
                <a16:creationId xmlns:a16="http://schemas.microsoft.com/office/drawing/2014/main" id="{D7D6FA56-7442-B3F7-5D9C-A3B14F01DE4F}"/>
              </a:ext>
            </a:extLst>
          </p:cNvPr>
          <p:cNvSpPr>
            <a:spLocks noGrp="1"/>
          </p:cNvSpPr>
          <p:nvPr>
            <p:ph idx="15"/>
          </p:nvPr>
        </p:nvSpPr>
        <p:spPr>
          <a:xfrm>
            <a:off x="8190121" y="2340666"/>
            <a:ext cx="3522455" cy="3536259"/>
          </a:xfrm>
        </p:spPr>
        <p:txBody>
          <a:bodyPr>
            <a:no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grpSp>
        <p:nvGrpSpPr>
          <p:cNvPr id="14" name="Gruppieren 13">
            <a:extLst>
              <a:ext uri="{FF2B5EF4-FFF2-40B4-BE49-F238E27FC236}">
                <a16:creationId xmlns:a16="http://schemas.microsoft.com/office/drawing/2014/main" id="{2F80D76D-4A38-25F0-5065-F84E4A69BE68}"/>
              </a:ext>
            </a:extLst>
          </p:cNvPr>
          <p:cNvGrpSpPr/>
          <p:nvPr userDrawn="1"/>
        </p:nvGrpSpPr>
        <p:grpSpPr>
          <a:xfrm>
            <a:off x="-1296984" y="3429000"/>
            <a:ext cx="1221971" cy="720197"/>
            <a:chOff x="-1221971" y="3429000"/>
            <a:chExt cx="1221971" cy="720197"/>
          </a:xfrm>
        </p:grpSpPr>
        <p:sp>
          <p:nvSpPr>
            <p:cNvPr id="37" name="Textfeld 1">
              <a:extLst>
                <a:ext uri="{FF2B5EF4-FFF2-40B4-BE49-F238E27FC236}">
                  <a16:creationId xmlns:a16="http://schemas.microsoft.com/office/drawing/2014/main" id="{5C896700-EB78-FF4F-BD61-9A3D2CFF8576}"/>
                </a:ext>
              </a:extLst>
            </p:cNvPr>
            <p:cNvSpPr txBox="1"/>
            <p:nvPr userDrawn="1"/>
          </p:nvSpPr>
          <p:spPr>
            <a:xfrm>
              <a:off x="-1221971" y="3429000"/>
              <a:ext cx="1221971" cy="720197"/>
            </a:xfrm>
            <a:prstGeom prst="rect">
              <a:avLst/>
            </a:prstGeom>
            <a:noFill/>
          </p:spPr>
          <p:txBody>
            <a:bodyPr wrap="square" lIns="0" tIns="0" rIns="0" bIns="0" rtlCol="0">
              <a:noAutofit/>
            </a:bodyPr>
            <a:lstStyle/>
            <a:p>
              <a:pPr algn="l"/>
              <a:r>
                <a:rPr lang="de-DE" sz="800">
                  <a:latin typeface="+mn-lt"/>
                </a:rPr>
                <a:t>Für Aufzählungen bitte </a:t>
              </a:r>
              <a:br>
                <a:rPr lang="de-DE" sz="800">
                  <a:latin typeface="+mn-lt"/>
                </a:rPr>
              </a:br>
              <a:r>
                <a:rPr lang="de-DE" sz="800" b="0">
                  <a:latin typeface="+mn-lt"/>
                </a:rPr>
                <a:t>auf der Start-Menüleiste</a:t>
              </a:r>
              <a:br>
                <a:rPr lang="de-DE" sz="800" b="0">
                  <a:latin typeface="+mn-lt"/>
                </a:rPr>
              </a:br>
              <a:endParaRPr lang="de-DE" sz="800" b="0">
                <a:latin typeface="+mn-lt"/>
              </a:endParaRPr>
            </a:p>
            <a:p>
              <a:pPr algn="l"/>
              <a:endParaRPr lang="de-DE" sz="800"/>
            </a:p>
            <a:p>
              <a:pPr algn="l"/>
              <a:r>
                <a:rPr lang="de-DE" sz="800" b="1">
                  <a:latin typeface="+mn-lt"/>
                </a:rPr>
                <a:t>Listenebene erhöhen </a:t>
              </a:r>
              <a:br>
                <a:rPr lang="de-DE" sz="800" b="1">
                  <a:latin typeface="+mn-lt"/>
                </a:rPr>
              </a:br>
              <a:r>
                <a:rPr lang="de-DE" sz="800" b="1">
                  <a:latin typeface="+mn-lt"/>
                </a:rPr>
                <a:t>bzw. verringern klicken.</a:t>
              </a:r>
              <a:endParaRPr lang="de-DE" sz="800" b="0">
                <a:latin typeface="+mn-lt"/>
              </a:endParaRPr>
            </a:p>
          </p:txBody>
        </p:sp>
        <p:pic>
          <p:nvPicPr>
            <p:cNvPr id="38" name="Grafik 3">
              <a:extLst>
                <a:ext uri="{FF2B5EF4-FFF2-40B4-BE49-F238E27FC236}">
                  <a16:creationId xmlns:a16="http://schemas.microsoft.com/office/drawing/2014/main" id="{A33DEC25-426D-A43E-E0BF-DFAFBCBAD2D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21971" y="3677722"/>
              <a:ext cx="485280" cy="222751"/>
            </a:xfrm>
            <a:prstGeom prst="rect">
              <a:avLst/>
            </a:prstGeom>
          </p:spPr>
        </p:pic>
      </p:grpSp>
      <p:pic>
        <p:nvPicPr>
          <p:cNvPr id="16" name="Grafik 12">
            <a:extLst>
              <a:ext uri="{FF2B5EF4-FFF2-40B4-BE49-F238E27FC236}">
                <a16:creationId xmlns:a16="http://schemas.microsoft.com/office/drawing/2014/main" id="{F218A2ED-3FA0-4272-9AEB-D96D3D076737}"/>
              </a:ext>
            </a:extLst>
          </p:cNvPr>
          <p:cNvPicPr/>
          <p:nvPr userDrawn="1"/>
        </p:nvPicPr>
        <p:blipFill>
          <a:blip r:embed="rId3">
            <a:extLst>
              <a:ext uri="{28A0092B-C50C-407E-A947-70E740481C1C}">
                <a14:useLocalDpi xmlns:a14="http://schemas.microsoft.com/office/drawing/2010/main" val="0"/>
              </a:ext>
            </a:extLst>
          </a:blip>
          <a:stretch>
            <a:fillRect/>
          </a:stretch>
        </p:blipFill>
        <p:spPr>
          <a:xfrm>
            <a:off x="11207880" y="6027745"/>
            <a:ext cx="723600" cy="593110"/>
          </a:xfrm>
          <a:prstGeom prst="rect">
            <a:avLst/>
          </a:prstGeom>
          <a:noFill/>
          <a:ln w="0">
            <a:noFill/>
          </a:ln>
        </p:spPr>
      </p:pic>
    </p:spTree>
    <p:extLst>
      <p:ext uri="{BB962C8B-B14F-4D97-AF65-F5344CB8AC3E}">
        <p14:creationId xmlns:p14="http://schemas.microsoft.com/office/powerpoint/2010/main" val="2387101747"/>
      </p:ext>
    </p:extLst>
  </p:cSld>
  <p:clrMapOvr>
    <a:masterClrMapping/>
  </p:clrMapOvr>
  <p:extLst mod="1">
    <p:ext uri="{DCECCB84-F9BA-43D5-87BE-67443E8EF086}">
      <p15:sldGuideLst xmlns:p15="http://schemas.microsoft.com/office/powerpoint/2012/main">
        <p15:guide id="1" orient="horz" pos="215">
          <p15:clr>
            <a:srgbClr val="FBAE40"/>
          </p15:clr>
        </p15:guide>
        <p15:guide id="2" pos="302">
          <p15:clr>
            <a:srgbClr val="FBAE40"/>
          </p15:clr>
        </p15:guide>
        <p15:guide id="3" pos="7378">
          <p15:clr>
            <a:srgbClr val="FBAE40"/>
          </p15:clr>
        </p15:guide>
        <p15:guide id="4" orient="horz" pos="1134">
          <p15:clr>
            <a:srgbClr val="FBAE40"/>
          </p15:clr>
        </p15:guide>
        <p15:guide id="5" orient="horz" pos="3702" userDrawn="1">
          <p15:clr>
            <a:srgbClr val="FBAE40"/>
          </p15:clr>
        </p15:guide>
        <p15:guide id="6" pos="2524">
          <p15:clr>
            <a:srgbClr val="FBAE40"/>
          </p15:clr>
        </p15:guide>
        <p15:guide id="7" pos="4951">
          <p15:clr>
            <a:srgbClr val="FBAE40"/>
          </p15:clr>
        </p15:guide>
        <p15:guide id="8" pos="2729">
          <p15:clr>
            <a:srgbClr val="FBAE40"/>
          </p15:clr>
        </p15:guide>
        <p15:guide id="9" pos="5157">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Danke">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0D224F-3674-47BB-639A-F7E46326BDAD}"/>
              </a:ext>
            </a:extLst>
          </p:cNvPr>
          <p:cNvSpPr>
            <a:spLocks noGrp="1"/>
          </p:cNvSpPr>
          <p:nvPr>
            <p:ph type="ctrTitle" hasCustomPrompt="1"/>
          </p:nvPr>
        </p:nvSpPr>
        <p:spPr>
          <a:xfrm>
            <a:off x="2038350" y="1122363"/>
            <a:ext cx="4343400" cy="2387600"/>
          </a:xfrm>
          <a:prstGeom prst="rect">
            <a:avLst/>
          </a:prstGeom>
        </p:spPr>
        <p:txBody>
          <a:bodyPr anchor="t" anchorCtr="0">
            <a:noAutofit/>
          </a:bodyPr>
          <a:lstStyle>
            <a:lvl1pPr algn="l">
              <a:defRPr sz="4000"/>
            </a:lvl1pPr>
          </a:lstStyle>
          <a:p>
            <a:r>
              <a:rPr lang="en-US" dirty="0" err="1"/>
              <a:t>Vielen</a:t>
            </a:r>
            <a:r>
              <a:rPr lang="en-US" dirty="0"/>
              <a:t> Dank für </a:t>
            </a:r>
            <a:r>
              <a:rPr lang="en-US" dirty="0" err="1"/>
              <a:t>Ihre</a:t>
            </a:r>
            <a:r>
              <a:rPr lang="en-US" dirty="0"/>
              <a:t> Zeit</a:t>
            </a:r>
          </a:p>
        </p:txBody>
      </p:sp>
      <p:sp>
        <p:nvSpPr>
          <p:cNvPr id="3" name="Subtitle 2">
            <a:extLst>
              <a:ext uri="{FF2B5EF4-FFF2-40B4-BE49-F238E27FC236}">
                <a16:creationId xmlns:a16="http://schemas.microsoft.com/office/drawing/2014/main" id="{904FE690-D246-658D-6044-86F54CA8583E}"/>
              </a:ext>
            </a:extLst>
          </p:cNvPr>
          <p:cNvSpPr>
            <a:spLocks noGrp="1"/>
          </p:cNvSpPr>
          <p:nvPr>
            <p:ph type="subTitle" idx="1" hasCustomPrompt="1"/>
          </p:nvPr>
        </p:nvSpPr>
        <p:spPr>
          <a:xfrm>
            <a:off x="2038350" y="4229711"/>
            <a:ext cx="4343400" cy="1965715"/>
          </a:xfrm>
          <a:prstGeom prst="rect">
            <a:avLst/>
          </a:prstGeom>
        </p:spPr>
        <p:txBody>
          <a:bodyPr anchor="t" anchorCtr="0">
            <a:noAutofit/>
          </a:bodyPr>
          <a:lstStyle>
            <a:lvl1pPr marL="0" indent="0" algn="l">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Leibniz-Gemeinschaft</a:t>
            </a:r>
          </a:p>
          <a:p>
            <a:r>
              <a:rPr lang="en-US" dirty="0" err="1"/>
              <a:t>Chausseestrasse</a:t>
            </a:r>
            <a:r>
              <a:rPr lang="en-US" dirty="0"/>
              <a:t> 111</a:t>
            </a:r>
          </a:p>
          <a:p>
            <a:r>
              <a:rPr lang="en-US" dirty="0"/>
              <a:t>10115 Berlin, Deutschland</a:t>
            </a:r>
          </a:p>
          <a:p>
            <a:r>
              <a:rPr lang="en-US" dirty="0"/>
              <a:t>info@leibniz-gemeinschaft.de</a:t>
            </a:r>
          </a:p>
          <a:p>
            <a:r>
              <a:rPr lang="en-US" dirty="0"/>
              <a:t>www.leibniz-association.eu</a:t>
            </a:r>
          </a:p>
        </p:txBody>
      </p:sp>
      <p:pic>
        <p:nvPicPr>
          <p:cNvPr id="7" name="Graphic 6">
            <a:extLst>
              <a:ext uri="{FF2B5EF4-FFF2-40B4-BE49-F238E27FC236}">
                <a16:creationId xmlns:a16="http://schemas.microsoft.com/office/drawing/2014/main" id="{9FA6D9DF-5A1C-90C9-A7A1-738F27080AC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21168152">
            <a:off x="7048021" y="2853001"/>
            <a:ext cx="3862638" cy="3232003"/>
          </a:xfrm>
          <a:prstGeom prst="rect">
            <a:avLst/>
          </a:prstGeom>
        </p:spPr>
      </p:pic>
      <p:pic>
        <p:nvPicPr>
          <p:cNvPr id="9" name="Graphic 8">
            <a:extLst>
              <a:ext uri="{FF2B5EF4-FFF2-40B4-BE49-F238E27FC236}">
                <a16:creationId xmlns:a16="http://schemas.microsoft.com/office/drawing/2014/main" id="{909F7D6D-8635-FD61-AF47-56BEB58EFA4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13851288">
            <a:off x="9247529" y="4823343"/>
            <a:ext cx="1901101" cy="1590717"/>
          </a:xfrm>
          <a:prstGeom prst="rect">
            <a:avLst/>
          </a:prstGeom>
        </p:spPr>
      </p:pic>
      <p:pic>
        <p:nvPicPr>
          <p:cNvPr id="8" name="Grafik 7">
            <a:extLst>
              <a:ext uri="{FF2B5EF4-FFF2-40B4-BE49-F238E27FC236}">
                <a16:creationId xmlns:a16="http://schemas.microsoft.com/office/drawing/2014/main" id="{847D598C-A0B4-49D5-B513-339C17BB623E}"/>
              </a:ext>
            </a:extLst>
          </p:cNvPr>
          <p:cNvPicPr/>
          <p:nvPr userDrawn="1"/>
        </p:nvPicPr>
        <p:blipFill>
          <a:blip r:embed="rId6"/>
          <a:srcRect l="-6755" t="-9510" r="-5757" b="-5907"/>
          <a:stretch/>
        </p:blipFill>
        <p:spPr>
          <a:xfrm>
            <a:off x="10153800" y="352440"/>
            <a:ext cx="1409400" cy="1139400"/>
          </a:xfrm>
          <a:prstGeom prst="rect">
            <a:avLst/>
          </a:prstGeom>
          <a:noFill/>
          <a:ln w="0">
            <a:noFill/>
          </a:ln>
        </p:spPr>
      </p:pic>
    </p:spTree>
    <p:extLst>
      <p:ext uri="{BB962C8B-B14F-4D97-AF65-F5344CB8AC3E}">
        <p14:creationId xmlns:p14="http://schemas.microsoft.com/office/powerpoint/2010/main" val="1087429266"/>
      </p:ext>
    </p:extLst>
  </p:cSld>
  <p:clrMapOvr>
    <a:masterClrMapping/>
  </p:clrMapOvr>
  <p:extLst mod="1">
    <p:ext uri="{DCECCB84-F9BA-43D5-87BE-67443E8EF086}">
      <p15:sldGuideLst xmlns:p15="http://schemas.microsoft.com/office/powerpoint/2012/main">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Leere Folie mit Überschri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C3CE0D-98B4-E48E-731F-5714A121DE9A}"/>
              </a:ext>
            </a:extLst>
          </p:cNvPr>
          <p:cNvSpPr>
            <a:spLocks noGrp="1"/>
          </p:cNvSpPr>
          <p:nvPr>
            <p:ph type="title"/>
          </p:nvPr>
        </p:nvSpPr>
        <p:spPr>
          <a:xfrm>
            <a:off x="479355" y="341312"/>
            <a:ext cx="10260000" cy="846000"/>
          </a:xfrm>
        </p:spPr>
        <p:txBody>
          <a:bodyPr>
            <a:noAutofit/>
          </a:bodyPr>
          <a:lstStyle/>
          <a:p>
            <a:r>
              <a:rPr lang="de-DE"/>
              <a:t>Mastertitelformat bearbeiten</a:t>
            </a:r>
            <a:endParaRPr lang="en-US" dirty="0"/>
          </a:p>
        </p:txBody>
      </p:sp>
      <p:sp>
        <p:nvSpPr>
          <p:cNvPr id="4" name="Date Placeholder 3">
            <a:extLst>
              <a:ext uri="{FF2B5EF4-FFF2-40B4-BE49-F238E27FC236}">
                <a16:creationId xmlns:a16="http://schemas.microsoft.com/office/drawing/2014/main" id="{1D435FF9-942D-CF88-6990-124FD85FF13D}"/>
              </a:ext>
            </a:extLst>
          </p:cNvPr>
          <p:cNvSpPr>
            <a:spLocks noGrp="1"/>
          </p:cNvSpPr>
          <p:nvPr>
            <p:ph type="dt" sz="half" idx="10"/>
          </p:nvPr>
        </p:nvSpPr>
        <p:spPr/>
        <p:txBody>
          <a:bodyPr>
            <a:noAutofit/>
          </a:bodyPr>
          <a:lstStyle/>
          <a:p>
            <a:r>
              <a:rPr lang="de-DE"/>
              <a:t>15.07.2025</a:t>
            </a:r>
            <a:endParaRPr lang="en-US"/>
          </a:p>
        </p:txBody>
      </p:sp>
      <p:sp>
        <p:nvSpPr>
          <p:cNvPr id="5" name="Footer Placeholder 4">
            <a:extLst>
              <a:ext uri="{FF2B5EF4-FFF2-40B4-BE49-F238E27FC236}">
                <a16:creationId xmlns:a16="http://schemas.microsoft.com/office/drawing/2014/main" id="{741F4AE5-EDDE-25DE-76CC-650BA84EA692}"/>
              </a:ext>
            </a:extLst>
          </p:cNvPr>
          <p:cNvSpPr>
            <a:spLocks noGrp="1"/>
          </p:cNvSpPr>
          <p:nvPr>
            <p:ph type="ftr" sz="quarter" idx="11"/>
          </p:nvPr>
        </p:nvSpPr>
        <p:spPr/>
        <p:txBody>
          <a:bodyPr>
            <a:noAutofit/>
          </a:bodyPr>
          <a:lstStyle/>
          <a:p>
            <a:r>
              <a:rPr lang="de-DE"/>
              <a:t>Fußzeile über das Menü „Einfügen“ &gt; „Kopf- und Fußzeile“ einstellen</a:t>
            </a:r>
            <a:endParaRPr lang="en-US"/>
          </a:p>
        </p:txBody>
      </p:sp>
      <p:sp>
        <p:nvSpPr>
          <p:cNvPr id="6" name="Slide Number Placeholder 5">
            <a:extLst>
              <a:ext uri="{FF2B5EF4-FFF2-40B4-BE49-F238E27FC236}">
                <a16:creationId xmlns:a16="http://schemas.microsoft.com/office/drawing/2014/main" id="{11FBF8FC-4AE4-A02F-A552-0A956B182AC2}"/>
              </a:ext>
            </a:extLst>
          </p:cNvPr>
          <p:cNvSpPr>
            <a:spLocks noGrp="1"/>
          </p:cNvSpPr>
          <p:nvPr>
            <p:ph type="sldNum" sz="quarter" idx="12"/>
          </p:nvPr>
        </p:nvSpPr>
        <p:spPr/>
        <p:txBody>
          <a:bodyPr>
            <a:noAutofit/>
          </a:bodyPr>
          <a:lstStyle/>
          <a:p>
            <a:fld id="{BA593D5C-9327-469B-9364-77EE69F5B31D}" type="slidenum">
              <a:rPr lang="en-US" smtClean="0"/>
              <a:t>‹Nr.›</a:t>
            </a:fld>
            <a:endParaRPr lang="en-US"/>
          </a:p>
        </p:txBody>
      </p:sp>
      <p:pic>
        <p:nvPicPr>
          <p:cNvPr id="8" name="Grafik 12">
            <a:extLst>
              <a:ext uri="{FF2B5EF4-FFF2-40B4-BE49-F238E27FC236}">
                <a16:creationId xmlns:a16="http://schemas.microsoft.com/office/drawing/2014/main" id="{46529017-61A2-4B41-A5B0-43C16C37A482}"/>
              </a:ext>
            </a:extLst>
          </p:cNvPr>
          <p:cNvPicPr/>
          <p:nvPr userDrawn="1"/>
        </p:nvPicPr>
        <p:blipFill>
          <a:blip r:embed="rId2">
            <a:extLst>
              <a:ext uri="{28A0092B-C50C-407E-A947-70E740481C1C}">
                <a14:useLocalDpi xmlns:a14="http://schemas.microsoft.com/office/drawing/2010/main" val="0"/>
              </a:ext>
            </a:extLst>
          </a:blip>
          <a:stretch>
            <a:fillRect/>
          </a:stretch>
        </p:blipFill>
        <p:spPr>
          <a:xfrm>
            <a:off x="11207880" y="6027745"/>
            <a:ext cx="723600" cy="593110"/>
          </a:xfrm>
          <a:prstGeom prst="rect">
            <a:avLst/>
          </a:prstGeom>
          <a:noFill/>
          <a:ln w="0">
            <a:noFill/>
          </a:ln>
        </p:spPr>
      </p:pic>
    </p:spTree>
    <p:extLst>
      <p:ext uri="{BB962C8B-B14F-4D97-AF65-F5344CB8AC3E}">
        <p14:creationId xmlns:p14="http://schemas.microsoft.com/office/powerpoint/2010/main" val="3543704624"/>
      </p:ext>
    </p:extLst>
  </p:cSld>
  <p:clrMapOvr>
    <a:masterClrMapping/>
  </p:clrMapOvr>
  <p:extLst mod="1">
    <p:ext uri="{DCECCB84-F9BA-43D5-87BE-67443E8EF086}">
      <p15:sldGuideLst xmlns:p15="http://schemas.microsoft.com/office/powerpoint/2012/main">
        <p15:guide id="1" orient="horz" pos="215">
          <p15:clr>
            <a:srgbClr val="FBAE40"/>
          </p15:clr>
        </p15:guide>
        <p15:guide id="2" pos="7378" userDrawn="1">
          <p15:clr>
            <a:srgbClr val="FBAE40"/>
          </p15:clr>
        </p15:guide>
        <p15:guide id="3" pos="302">
          <p15:clr>
            <a:srgbClr val="FBAE40"/>
          </p15:clr>
        </p15:guide>
        <p15:guide id="4" orient="horz" pos="907">
          <p15:clr>
            <a:srgbClr val="FBAE40"/>
          </p15:clr>
        </p15:guide>
        <p15:guide id="5" orient="horz" pos="3702">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Text einspaltig mit Bild">
    <p:bg>
      <p:bgPr>
        <a:solidFill>
          <a:srgbClr val="FFFFFF"/>
        </a:solidFill>
        <a:effectLst/>
      </p:bgPr>
    </p:bg>
    <p:spTree>
      <p:nvGrpSpPr>
        <p:cNvPr id="1" name=""/>
        <p:cNvGrpSpPr/>
        <p:nvPr/>
      </p:nvGrpSpPr>
      <p:grpSpPr>
        <a:xfrm>
          <a:off x="0" y="0"/>
          <a:ext cx="0" cy="0"/>
          <a:chOff x="0" y="0"/>
          <a:chExt cx="0" cy="0"/>
        </a:xfrm>
      </p:grpSpPr>
      <p:cxnSp>
        <p:nvCxnSpPr>
          <p:cNvPr id="1068" name="Gerade Verbindung 26"/>
          <p:cNvCxnSpPr/>
          <p:nvPr/>
        </p:nvCxnSpPr>
        <p:spPr>
          <a:xfrm flipV="1">
            <a:off x="11711160" y="-214560"/>
            <a:ext cx="360" cy="135360"/>
          </a:xfrm>
          <a:prstGeom prst="straightConnector1">
            <a:avLst/>
          </a:prstGeom>
          <a:ln w="6350">
            <a:solidFill>
              <a:srgbClr val="000000"/>
            </a:solidFill>
          </a:ln>
        </p:spPr>
      </p:cxnSp>
      <p:cxnSp>
        <p:nvCxnSpPr>
          <p:cNvPr id="1069" name="Gerade Verbindung 26"/>
          <p:cNvCxnSpPr/>
          <p:nvPr/>
        </p:nvCxnSpPr>
        <p:spPr>
          <a:xfrm flipV="1">
            <a:off x="479160" y="-214560"/>
            <a:ext cx="360" cy="137160"/>
          </a:xfrm>
          <a:prstGeom prst="straightConnector1">
            <a:avLst/>
          </a:prstGeom>
          <a:ln w="6350">
            <a:solidFill>
              <a:srgbClr val="000000"/>
            </a:solidFill>
          </a:ln>
        </p:spPr>
      </p:cxnSp>
      <p:cxnSp>
        <p:nvCxnSpPr>
          <p:cNvPr id="1070" name="Gerade Verbindung 26"/>
          <p:cNvCxnSpPr/>
          <p:nvPr/>
        </p:nvCxnSpPr>
        <p:spPr>
          <a:xfrm flipV="1">
            <a:off x="6095880" y="-214560"/>
            <a:ext cx="360" cy="135360"/>
          </a:xfrm>
          <a:prstGeom prst="straightConnector1">
            <a:avLst/>
          </a:prstGeom>
          <a:ln w="6350">
            <a:solidFill>
              <a:srgbClr val="000000"/>
            </a:solidFill>
          </a:ln>
        </p:spPr>
      </p:cxnSp>
      <p:grpSp>
        <p:nvGrpSpPr>
          <p:cNvPr id="1071" name="Gruppieren 11"/>
          <p:cNvGrpSpPr/>
          <p:nvPr/>
        </p:nvGrpSpPr>
        <p:grpSpPr>
          <a:xfrm>
            <a:off x="5932800" y="-214560"/>
            <a:ext cx="324000" cy="135000"/>
            <a:chOff x="5932800" y="-214560"/>
            <a:chExt cx="324000" cy="135000"/>
          </a:xfrm>
        </p:grpSpPr>
        <p:cxnSp>
          <p:nvCxnSpPr>
            <p:cNvPr id="1072" name="Gerade Verbindung 26"/>
            <p:cNvCxnSpPr/>
            <p:nvPr/>
          </p:nvCxnSpPr>
          <p:spPr>
            <a:xfrm flipV="1">
              <a:off x="6256800" y="-214560"/>
              <a:ext cx="360" cy="135360"/>
            </a:xfrm>
            <a:prstGeom prst="straightConnector1">
              <a:avLst/>
            </a:prstGeom>
            <a:ln w="6350">
              <a:solidFill>
                <a:srgbClr val="000000"/>
              </a:solidFill>
            </a:ln>
          </p:spPr>
        </p:cxnSp>
        <p:cxnSp>
          <p:nvCxnSpPr>
            <p:cNvPr id="1073" name="Gerade Verbindung 26"/>
            <p:cNvCxnSpPr/>
            <p:nvPr/>
          </p:nvCxnSpPr>
          <p:spPr>
            <a:xfrm flipV="1">
              <a:off x="5932800" y="-214560"/>
              <a:ext cx="360" cy="135360"/>
            </a:xfrm>
            <a:prstGeom prst="straightConnector1">
              <a:avLst/>
            </a:prstGeom>
            <a:ln w="6350">
              <a:solidFill>
                <a:srgbClr val="000000"/>
              </a:solidFill>
            </a:ln>
          </p:spPr>
        </p:cxnSp>
      </p:grpSp>
      <p:grpSp>
        <p:nvGrpSpPr>
          <p:cNvPr id="1074" name="Gruppieren 14"/>
          <p:cNvGrpSpPr/>
          <p:nvPr/>
        </p:nvGrpSpPr>
        <p:grpSpPr>
          <a:xfrm>
            <a:off x="1118160" y="-214560"/>
            <a:ext cx="324000" cy="135000"/>
            <a:chOff x="1118160" y="-214560"/>
            <a:chExt cx="324000" cy="135000"/>
          </a:xfrm>
        </p:grpSpPr>
        <p:cxnSp>
          <p:nvCxnSpPr>
            <p:cNvPr id="1075" name="Gerade Verbindung 26"/>
            <p:cNvCxnSpPr/>
            <p:nvPr/>
          </p:nvCxnSpPr>
          <p:spPr>
            <a:xfrm flipV="1">
              <a:off x="1442160" y="-214560"/>
              <a:ext cx="360" cy="135360"/>
            </a:xfrm>
            <a:prstGeom prst="straightConnector1">
              <a:avLst/>
            </a:prstGeom>
            <a:ln w="6350">
              <a:solidFill>
                <a:srgbClr val="000000"/>
              </a:solidFill>
            </a:ln>
          </p:spPr>
        </p:cxnSp>
        <p:cxnSp>
          <p:nvCxnSpPr>
            <p:cNvPr id="1076" name="Gerade Verbindung 26"/>
            <p:cNvCxnSpPr/>
            <p:nvPr/>
          </p:nvCxnSpPr>
          <p:spPr>
            <a:xfrm flipV="1">
              <a:off x="1118160" y="-214560"/>
              <a:ext cx="360" cy="135360"/>
            </a:xfrm>
            <a:prstGeom prst="straightConnector1">
              <a:avLst/>
            </a:prstGeom>
            <a:ln w="6350">
              <a:solidFill>
                <a:srgbClr val="000000"/>
              </a:solidFill>
            </a:ln>
          </p:spPr>
        </p:cxnSp>
      </p:grpSp>
      <p:grpSp>
        <p:nvGrpSpPr>
          <p:cNvPr id="1077" name="Gruppieren 17"/>
          <p:cNvGrpSpPr/>
          <p:nvPr/>
        </p:nvGrpSpPr>
        <p:grpSpPr>
          <a:xfrm>
            <a:off x="3043800" y="-214560"/>
            <a:ext cx="324000" cy="135000"/>
            <a:chOff x="3043800" y="-214560"/>
            <a:chExt cx="324000" cy="135000"/>
          </a:xfrm>
        </p:grpSpPr>
        <p:cxnSp>
          <p:nvCxnSpPr>
            <p:cNvPr id="1078" name="Gerade Verbindung 26"/>
            <p:cNvCxnSpPr/>
            <p:nvPr/>
          </p:nvCxnSpPr>
          <p:spPr>
            <a:xfrm flipV="1">
              <a:off x="3367800" y="-214560"/>
              <a:ext cx="360" cy="135360"/>
            </a:xfrm>
            <a:prstGeom prst="straightConnector1">
              <a:avLst/>
            </a:prstGeom>
            <a:ln w="6350">
              <a:solidFill>
                <a:srgbClr val="000000"/>
              </a:solidFill>
            </a:ln>
          </p:spPr>
        </p:cxnSp>
        <p:cxnSp>
          <p:nvCxnSpPr>
            <p:cNvPr id="1079" name="Gerade Verbindung 26"/>
            <p:cNvCxnSpPr/>
            <p:nvPr/>
          </p:nvCxnSpPr>
          <p:spPr>
            <a:xfrm flipV="1">
              <a:off x="3043800" y="-214560"/>
              <a:ext cx="360" cy="135360"/>
            </a:xfrm>
            <a:prstGeom prst="straightConnector1">
              <a:avLst/>
            </a:prstGeom>
            <a:ln w="6350">
              <a:solidFill>
                <a:srgbClr val="000000"/>
              </a:solidFill>
            </a:ln>
          </p:spPr>
        </p:cxnSp>
      </p:grpSp>
      <p:grpSp>
        <p:nvGrpSpPr>
          <p:cNvPr id="1080" name="Gruppieren 20"/>
          <p:cNvGrpSpPr/>
          <p:nvPr/>
        </p:nvGrpSpPr>
        <p:grpSpPr>
          <a:xfrm>
            <a:off x="4006800" y="-214560"/>
            <a:ext cx="324000" cy="135000"/>
            <a:chOff x="4006800" y="-214560"/>
            <a:chExt cx="324000" cy="135000"/>
          </a:xfrm>
        </p:grpSpPr>
        <p:cxnSp>
          <p:nvCxnSpPr>
            <p:cNvPr id="1081" name="Gerade Verbindung 26"/>
            <p:cNvCxnSpPr/>
            <p:nvPr/>
          </p:nvCxnSpPr>
          <p:spPr>
            <a:xfrm flipV="1">
              <a:off x="4330800" y="-214560"/>
              <a:ext cx="360" cy="135360"/>
            </a:xfrm>
            <a:prstGeom prst="straightConnector1">
              <a:avLst/>
            </a:prstGeom>
            <a:ln w="6350">
              <a:solidFill>
                <a:srgbClr val="000000"/>
              </a:solidFill>
            </a:ln>
          </p:spPr>
        </p:cxnSp>
        <p:cxnSp>
          <p:nvCxnSpPr>
            <p:cNvPr id="1082" name="Gerade Verbindung 26"/>
            <p:cNvCxnSpPr/>
            <p:nvPr/>
          </p:nvCxnSpPr>
          <p:spPr>
            <a:xfrm flipV="1">
              <a:off x="4006800" y="-214560"/>
              <a:ext cx="360" cy="135360"/>
            </a:xfrm>
            <a:prstGeom prst="straightConnector1">
              <a:avLst/>
            </a:prstGeom>
            <a:ln w="6350">
              <a:solidFill>
                <a:srgbClr val="000000"/>
              </a:solidFill>
            </a:ln>
          </p:spPr>
        </p:cxnSp>
      </p:grpSp>
      <p:grpSp>
        <p:nvGrpSpPr>
          <p:cNvPr id="1083" name="Gruppieren 23"/>
          <p:cNvGrpSpPr/>
          <p:nvPr/>
        </p:nvGrpSpPr>
        <p:grpSpPr>
          <a:xfrm>
            <a:off x="2081160" y="-214560"/>
            <a:ext cx="324000" cy="135000"/>
            <a:chOff x="2081160" y="-214560"/>
            <a:chExt cx="324000" cy="135000"/>
          </a:xfrm>
        </p:grpSpPr>
        <p:cxnSp>
          <p:nvCxnSpPr>
            <p:cNvPr id="1084" name="Gerade Verbindung 26"/>
            <p:cNvCxnSpPr/>
            <p:nvPr/>
          </p:nvCxnSpPr>
          <p:spPr>
            <a:xfrm flipV="1">
              <a:off x="2405160" y="-214560"/>
              <a:ext cx="360" cy="135360"/>
            </a:xfrm>
            <a:prstGeom prst="straightConnector1">
              <a:avLst/>
            </a:prstGeom>
            <a:ln w="6350">
              <a:solidFill>
                <a:srgbClr val="000000"/>
              </a:solidFill>
            </a:ln>
          </p:spPr>
        </p:cxnSp>
        <p:cxnSp>
          <p:nvCxnSpPr>
            <p:cNvPr id="1085" name="Gerade Verbindung 26"/>
            <p:cNvCxnSpPr/>
            <p:nvPr/>
          </p:nvCxnSpPr>
          <p:spPr>
            <a:xfrm flipV="1">
              <a:off x="2081160" y="-214560"/>
              <a:ext cx="360" cy="135360"/>
            </a:xfrm>
            <a:prstGeom prst="straightConnector1">
              <a:avLst/>
            </a:prstGeom>
            <a:ln w="6350">
              <a:solidFill>
                <a:srgbClr val="000000"/>
              </a:solidFill>
            </a:ln>
          </p:spPr>
        </p:cxnSp>
      </p:grpSp>
      <p:grpSp>
        <p:nvGrpSpPr>
          <p:cNvPr id="1086" name="Gruppieren 26"/>
          <p:cNvGrpSpPr/>
          <p:nvPr/>
        </p:nvGrpSpPr>
        <p:grpSpPr>
          <a:xfrm>
            <a:off x="4969800" y="-214560"/>
            <a:ext cx="324000" cy="135000"/>
            <a:chOff x="4969800" y="-214560"/>
            <a:chExt cx="324000" cy="135000"/>
          </a:xfrm>
        </p:grpSpPr>
        <p:cxnSp>
          <p:nvCxnSpPr>
            <p:cNvPr id="1087" name="Gerade Verbindung 26"/>
            <p:cNvCxnSpPr/>
            <p:nvPr/>
          </p:nvCxnSpPr>
          <p:spPr>
            <a:xfrm flipV="1">
              <a:off x="5293800" y="-214560"/>
              <a:ext cx="360" cy="135360"/>
            </a:xfrm>
            <a:prstGeom prst="straightConnector1">
              <a:avLst/>
            </a:prstGeom>
            <a:ln w="6350">
              <a:solidFill>
                <a:srgbClr val="000000"/>
              </a:solidFill>
            </a:ln>
          </p:spPr>
        </p:cxnSp>
        <p:cxnSp>
          <p:nvCxnSpPr>
            <p:cNvPr id="1088" name="Gerade Verbindung 26"/>
            <p:cNvCxnSpPr/>
            <p:nvPr/>
          </p:nvCxnSpPr>
          <p:spPr>
            <a:xfrm flipV="1">
              <a:off x="4969800" y="-214560"/>
              <a:ext cx="360" cy="135360"/>
            </a:xfrm>
            <a:prstGeom prst="straightConnector1">
              <a:avLst/>
            </a:prstGeom>
            <a:ln w="6350">
              <a:solidFill>
                <a:srgbClr val="000000"/>
              </a:solidFill>
            </a:ln>
          </p:spPr>
        </p:cxnSp>
      </p:grpSp>
      <p:grpSp>
        <p:nvGrpSpPr>
          <p:cNvPr id="1089" name="Gruppieren 29"/>
          <p:cNvGrpSpPr/>
          <p:nvPr/>
        </p:nvGrpSpPr>
        <p:grpSpPr>
          <a:xfrm>
            <a:off x="6895800" y="-214560"/>
            <a:ext cx="324000" cy="135000"/>
            <a:chOff x="6895800" y="-214560"/>
            <a:chExt cx="324000" cy="135000"/>
          </a:xfrm>
        </p:grpSpPr>
        <p:cxnSp>
          <p:nvCxnSpPr>
            <p:cNvPr id="1090" name="Gerade Verbindung 26"/>
            <p:cNvCxnSpPr/>
            <p:nvPr/>
          </p:nvCxnSpPr>
          <p:spPr>
            <a:xfrm flipV="1">
              <a:off x="7219800" y="-214560"/>
              <a:ext cx="360" cy="135360"/>
            </a:xfrm>
            <a:prstGeom prst="straightConnector1">
              <a:avLst/>
            </a:prstGeom>
            <a:ln w="6350">
              <a:solidFill>
                <a:srgbClr val="000000"/>
              </a:solidFill>
            </a:ln>
          </p:spPr>
        </p:cxnSp>
        <p:cxnSp>
          <p:nvCxnSpPr>
            <p:cNvPr id="1091" name="Gerade Verbindung 26"/>
            <p:cNvCxnSpPr/>
            <p:nvPr/>
          </p:nvCxnSpPr>
          <p:spPr>
            <a:xfrm flipV="1">
              <a:off x="6895800" y="-214560"/>
              <a:ext cx="360" cy="135360"/>
            </a:xfrm>
            <a:prstGeom prst="straightConnector1">
              <a:avLst/>
            </a:prstGeom>
            <a:ln w="6350">
              <a:solidFill>
                <a:srgbClr val="000000"/>
              </a:solidFill>
            </a:ln>
          </p:spPr>
        </p:cxnSp>
      </p:grpSp>
      <p:grpSp>
        <p:nvGrpSpPr>
          <p:cNvPr id="1092" name="Gruppieren 32"/>
          <p:cNvGrpSpPr/>
          <p:nvPr/>
        </p:nvGrpSpPr>
        <p:grpSpPr>
          <a:xfrm>
            <a:off x="8821800" y="-214560"/>
            <a:ext cx="324000" cy="135000"/>
            <a:chOff x="8821800" y="-214560"/>
            <a:chExt cx="324000" cy="135000"/>
          </a:xfrm>
        </p:grpSpPr>
        <p:cxnSp>
          <p:nvCxnSpPr>
            <p:cNvPr id="1093" name="Gerade Verbindung 26"/>
            <p:cNvCxnSpPr/>
            <p:nvPr/>
          </p:nvCxnSpPr>
          <p:spPr>
            <a:xfrm flipV="1">
              <a:off x="9145800" y="-214560"/>
              <a:ext cx="360" cy="135360"/>
            </a:xfrm>
            <a:prstGeom prst="straightConnector1">
              <a:avLst/>
            </a:prstGeom>
            <a:ln w="6350">
              <a:solidFill>
                <a:srgbClr val="000000"/>
              </a:solidFill>
            </a:ln>
          </p:spPr>
        </p:cxnSp>
        <p:cxnSp>
          <p:nvCxnSpPr>
            <p:cNvPr id="1094" name="Gerade Verbindung 26"/>
            <p:cNvCxnSpPr/>
            <p:nvPr/>
          </p:nvCxnSpPr>
          <p:spPr>
            <a:xfrm flipV="1">
              <a:off x="8821800" y="-214560"/>
              <a:ext cx="360" cy="135360"/>
            </a:xfrm>
            <a:prstGeom prst="straightConnector1">
              <a:avLst/>
            </a:prstGeom>
            <a:ln w="6350">
              <a:solidFill>
                <a:srgbClr val="000000"/>
              </a:solidFill>
            </a:ln>
          </p:spPr>
        </p:cxnSp>
      </p:grpSp>
      <p:grpSp>
        <p:nvGrpSpPr>
          <p:cNvPr id="1095" name="Gruppieren 35"/>
          <p:cNvGrpSpPr/>
          <p:nvPr/>
        </p:nvGrpSpPr>
        <p:grpSpPr>
          <a:xfrm>
            <a:off x="9785160" y="-214560"/>
            <a:ext cx="324000" cy="135000"/>
            <a:chOff x="9785160" y="-214560"/>
            <a:chExt cx="324000" cy="135000"/>
          </a:xfrm>
        </p:grpSpPr>
        <p:cxnSp>
          <p:nvCxnSpPr>
            <p:cNvPr id="1096" name="Gerade Verbindung 26"/>
            <p:cNvCxnSpPr/>
            <p:nvPr/>
          </p:nvCxnSpPr>
          <p:spPr>
            <a:xfrm flipV="1">
              <a:off x="10109160" y="-214560"/>
              <a:ext cx="360" cy="135360"/>
            </a:xfrm>
            <a:prstGeom prst="straightConnector1">
              <a:avLst/>
            </a:prstGeom>
            <a:ln w="6350">
              <a:solidFill>
                <a:srgbClr val="000000"/>
              </a:solidFill>
            </a:ln>
          </p:spPr>
        </p:cxnSp>
        <p:cxnSp>
          <p:nvCxnSpPr>
            <p:cNvPr id="1097" name="Gerade Verbindung 26"/>
            <p:cNvCxnSpPr/>
            <p:nvPr/>
          </p:nvCxnSpPr>
          <p:spPr>
            <a:xfrm flipV="1">
              <a:off x="9785160" y="-214560"/>
              <a:ext cx="360" cy="135360"/>
            </a:xfrm>
            <a:prstGeom prst="straightConnector1">
              <a:avLst/>
            </a:prstGeom>
            <a:ln w="6350">
              <a:solidFill>
                <a:srgbClr val="000000"/>
              </a:solidFill>
            </a:ln>
          </p:spPr>
        </p:cxnSp>
      </p:grpSp>
      <p:grpSp>
        <p:nvGrpSpPr>
          <p:cNvPr id="1098" name="Gruppieren 38"/>
          <p:cNvGrpSpPr/>
          <p:nvPr/>
        </p:nvGrpSpPr>
        <p:grpSpPr>
          <a:xfrm>
            <a:off x="7858800" y="-214560"/>
            <a:ext cx="324000" cy="135000"/>
            <a:chOff x="7858800" y="-214560"/>
            <a:chExt cx="324000" cy="135000"/>
          </a:xfrm>
        </p:grpSpPr>
        <p:cxnSp>
          <p:nvCxnSpPr>
            <p:cNvPr id="1099" name="Gerade Verbindung 26"/>
            <p:cNvCxnSpPr/>
            <p:nvPr/>
          </p:nvCxnSpPr>
          <p:spPr>
            <a:xfrm flipV="1">
              <a:off x="8182800" y="-214560"/>
              <a:ext cx="360" cy="135360"/>
            </a:xfrm>
            <a:prstGeom prst="straightConnector1">
              <a:avLst/>
            </a:prstGeom>
            <a:ln w="6350">
              <a:solidFill>
                <a:srgbClr val="000000"/>
              </a:solidFill>
            </a:ln>
          </p:spPr>
        </p:cxnSp>
        <p:cxnSp>
          <p:nvCxnSpPr>
            <p:cNvPr id="1100" name="Gerade Verbindung 26"/>
            <p:cNvCxnSpPr/>
            <p:nvPr/>
          </p:nvCxnSpPr>
          <p:spPr>
            <a:xfrm flipV="1">
              <a:off x="7858800" y="-214560"/>
              <a:ext cx="360" cy="135360"/>
            </a:xfrm>
            <a:prstGeom prst="straightConnector1">
              <a:avLst/>
            </a:prstGeom>
            <a:ln w="6350">
              <a:solidFill>
                <a:srgbClr val="000000"/>
              </a:solidFill>
            </a:ln>
          </p:spPr>
        </p:cxnSp>
      </p:grpSp>
      <p:grpSp>
        <p:nvGrpSpPr>
          <p:cNvPr id="1101" name="Gruppieren 41"/>
          <p:cNvGrpSpPr/>
          <p:nvPr/>
        </p:nvGrpSpPr>
        <p:grpSpPr>
          <a:xfrm>
            <a:off x="10748160" y="-214560"/>
            <a:ext cx="324000" cy="135000"/>
            <a:chOff x="10748160" y="-214560"/>
            <a:chExt cx="324000" cy="135000"/>
          </a:xfrm>
        </p:grpSpPr>
        <p:cxnSp>
          <p:nvCxnSpPr>
            <p:cNvPr id="1102" name="Gerade Verbindung 26"/>
            <p:cNvCxnSpPr/>
            <p:nvPr/>
          </p:nvCxnSpPr>
          <p:spPr>
            <a:xfrm flipV="1">
              <a:off x="11072160" y="-214560"/>
              <a:ext cx="360" cy="135360"/>
            </a:xfrm>
            <a:prstGeom prst="straightConnector1">
              <a:avLst/>
            </a:prstGeom>
            <a:ln w="6350">
              <a:solidFill>
                <a:srgbClr val="000000"/>
              </a:solidFill>
            </a:ln>
          </p:spPr>
        </p:cxnSp>
        <p:cxnSp>
          <p:nvCxnSpPr>
            <p:cNvPr id="1103" name="Gerade Verbindung 26"/>
            <p:cNvCxnSpPr/>
            <p:nvPr/>
          </p:nvCxnSpPr>
          <p:spPr>
            <a:xfrm flipV="1">
              <a:off x="10748160" y="-214560"/>
              <a:ext cx="360" cy="135360"/>
            </a:xfrm>
            <a:prstGeom prst="straightConnector1">
              <a:avLst/>
            </a:prstGeom>
            <a:ln w="6350">
              <a:solidFill>
                <a:srgbClr val="000000"/>
              </a:solidFill>
            </a:ln>
          </p:spPr>
        </p:cxnSp>
      </p:grpSp>
      <p:grpSp>
        <p:nvGrpSpPr>
          <p:cNvPr id="1111" name="Gruppieren 10"/>
          <p:cNvGrpSpPr/>
          <p:nvPr/>
        </p:nvGrpSpPr>
        <p:grpSpPr>
          <a:xfrm>
            <a:off x="-1297080" y="3429000"/>
            <a:ext cx="1221480" cy="720000"/>
            <a:chOff x="-1297080" y="3429000"/>
            <a:chExt cx="1221480" cy="720000"/>
          </a:xfrm>
        </p:grpSpPr>
        <p:sp>
          <p:nvSpPr>
            <p:cNvPr id="1112" name="Textfeld 1"/>
            <p:cNvSpPr/>
            <p:nvPr/>
          </p:nvSpPr>
          <p:spPr>
            <a:xfrm>
              <a:off x="-1297080" y="3429000"/>
              <a:ext cx="1221480" cy="7200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defTabSz="914400">
                <a:lnSpc>
                  <a:spcPct val="100000"/>
                </a:lnSpc>
              </a:pPr>
              <a:r>
                <a:rPr lang="de-DE" sz="800" b="0" strike="noStrike" spc="-1">
                  <a:solidFill>
                    <a:schemeClr val="dk1"/>
                  </a:solidFill>
                  <a:latin typeface="Maison"/>
                </a:rPr>
                <a:t>Für Aufzählungen bitte </a:t>
              </a:r>
              <a:br>
                <a:rPr sz="800"/>
              </a:br>
              <a:r>
                <a:rPr lang="de-DE" sz="800" b="0" strike="noStrike" spc="-1">
                  <a:solidFill>
                    <a:schemeClr val="dk1"/>
                  </a:solidFill>
                  <a:latin typeface="Maison"/>
                </a:rPr>
                <a:t>auf der Start-Menüleiste</a:t>
              </a:r>
              <a:br>
                <a:rPr sz="800"/>
              </a:br>
              <a:endParaRPr lang="de-DE" sz="800" b="0" strike="noStrike" spc="-1">
                <a:solidFill>
                  <a:srgbClr val="000000"/>
                </a:solidFill>
                <a:latin typeface="Calibri"/>
              </a:endParaRPr>
            </a:p>
            <a:p>
              <a:pPr defTabSz="914400">
                <a:lnSpc>
                  <a:spcPct val="100000"/>
                </a:lnSpc>
              </a:pPr>
              <a:endParaRPr lang="de-DE" sz="800" b="0" strike="noStrike" spc="-1">
                <a:solidFill>
                  <a:srgbClr val="000000"/>
                </a:solidFill>
                <a:latin typeface="Calibri"/>
              </a:endParaRPr>
            </a:p>
            <a:p>
              <a:pPr defTabSz="914400">
                <a:lnSpc>
                  <a:spcPct val="100000"/>
                </a:lnSpc>
              </a:pPr>
              <a:r>
                <a:rPr lang="de-DE" sz="800" b="1" strike="noStrike" spc="-1">
                  <a:solidFill>
                    <a:schemeClr val="dk1"/>
                  </a:solidFill>
                  <a:latin typeface="Maison"/>
                </a:rPr>
                <a:t>Listenebene erhöhen </a:t>
              </a:r>
              <a:br>
                <a:rPr sz="800"/>
              </a:br>
              <a:r>
                <a:rPr lang="de-DE" sz="800" b="1" strike="noStrike" spc="-1">
                  <a:solidFill>
                    <a:schemeClr val="dk1"/>
                  </a:solidFill>
                  <a:latin typeface="Maison"/>
                </a:rPr>
                <a:t>bzw. verringern klicken.</a:t>
              </a:r>
              <a:endParaRPr lang="de-DE" sz="800" b="0" strike="noStrike" spc="-1">
                <a:solidFill>
                  <a:srgbClr val="000000"/>
                </a:solidFill>
                <a:latin typeface="Calibri"/>
              </a:endParaRPr>
            </a:p>
          </p:txBody>
        </p:sp>
        <p:pic>
          <p:nvPicPr>
            <p:cNvPr id="1113" name="Grafik 3"/>
            <p:cNvPicPr/>
            <p:nvPr/>
          </p:nvPicPr>
          <p:blipFill>
            <a:blip r:embed="rId2"/>
            <a:stretch/>
          </p:blipFill>
          <p:spPr>
            <a:xfrm>
              <a:off x="-1297080" y="3677760"/>
              <a:ext cx="484920" cy="222480"/>
            </a:xfrm>
            <a:prstGeom prst="rect">
              <a:avLst/>
            </a:prstGeom>
            <a:noFill/>
            <a:ln w="0">
              <a:noFill/>
            </a:ln>
          </p:spPr>
        </p:pic>
      </p:grpSp>
      <p:pic>
        <p:nvPicPr>
          <p:cNvPr id="50" name="Grafik 12">
            <a:extLst>
              <a:ext uri="{FF2B5EF4-FFF2-40B4-BE49-F238E27FC236}">
                <a16:creationId xmlns:a16="http://schemas.microsoft.com/office/drawing/2014/main" id="{CF7FF5E5-BC94-428D-A08A-70E9B95B4233}"/>
              </a:ext>
            </a:extLst>
          </p:cNvPr>
          <p:cNvPicPr/>
          <p:nvPr userDrawn="1"/>
        </p:nvPicPr>
        <p:blipFill>
          <a:blip r:embed="rId3">
            <a:extLst>
              <a:ext uri="{28A0092B-C50C-407E-A947-70E740481C1C}">
                <a14:useLocalDpi xmlns:a14="http://schemas.microsoft.com/office/drawing/2010/main" val="0"/>
              </a:ext>
            </a:extLst>
          </a:blip>
          <a:stretch>
            <a:fillRect/>
          </a:stretch>
        </p:blipFill>
        <p:spPr>
          <a:xfrm>
            <a:off x="11207880" y="6027745"/>
            <a:ext cx="723600" cy="593110"/>
          </a:xfrm>
          <a:prstGeom prst="rect">
            <a:avLst/>
          </a:prstGeom>
          <a:noFill/>
          <a:ln w="0">
            <a:noFill/>
          </a:ln>
        </p:spPr>
      </p:pic>
    </p:spTree>
    <p:extLst>
      <p:ext uri="{BB962C8B-B14F-4D97-AF65-F5344CB8AC3E}">
        <p14:creationId xmlns:p14="http://schemas.microsoft.com/office/powerpoint/2010/main" val="41828531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Kapiteltrenner Variant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904FE690-D246-658D-6044-86F54CA8583E}"/>
              </a:ext>
            </a:extLst>
          </p:cNvPr>
          <p:cNvSpPr>
            <a:spLocks noGrp="1"/>
          </p:cNvSpPr>
          <p:nvPr>
            <p:ph type="subTitle" idx="1" hasCustomPrompt="1"/>
          </p:nvPr>
        </p:nvSpPr>
        <p:spPr>
          <a:xfrm>
            <a:off x="1523999" y="2974644"/>
            <a:ext cx="7248373" cy="2292756"/>
          </a:xfrm>
          <a:prstGeom prst="rect">
            <a:avLst/>
          </a:prstGeom>
        </p:spPr>
        <p:txBody>
          <a:bodyPr anchor="t" anchorCtr="0">
            <a:no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Mastertitelformat bearbeiten</a:t>
            </a:r>
            <a:endParaRPr lang="en-US" dirty="0"/>
          </a:p>
        </p:txBody>
      </p:sp>
      <p:sp>
        <p:nvSpPr>
          <p:cNvPr id="2" name="Title 1">
            <a:extLst>
              <a:ext uri="{FF2B5EF4-FFF2-40B4-BE49-F238E27FC236}">
                <a16:creationId xmlns:a16="http://schemas.microsoft.com/office/drawing/2014/main" id="{400D224F-3674-47BB-639A-F7E46326BDAD}"/>
              </a:ext>
            </a:extLst>
          </p:cNvPr>
          <p:cNvSpPr>
            <a:spLocks noGrp="1"/>
          </p:cNvSpPr>
          <p:nvPr>
            <p:ph type="ctrTitle" hasCustomPrompt="1"/>
          </p:nvPr>
        </p:nvSpPr>
        <p:spPr>
          <a:xfrm>
            <a:off x="1343993" y="1276248"/>
            <a:ext cx="4865900" cy="1002417"/>
          </a:xfrm>
          <a:prstGeom prst="rect">
            <a:avLst/>
          </a:prstGeom>
        </p:spPr>
        <p:txBody>
          <a:bodyPr anchor="b" anchorCtr="0">
            <a:noAutofit/>
          </a:bodyPr>
          <a:lstStyle>
            <a:lvl1pPr algn="l">
              <a:defRPr sz="9000" baseline="0"/>
            </a:lvl1pPr>
          </a:lstStyle>
          <a:p>
            <a:r>
              <a:rPr lang="de-DE" dirty="0"/>
              <a:t>1</a:t>
            </a:r>
            <a:endParaRPr lang="en-US" dirty="0"/>
          </a:p>
        </p:txBody>
      </p:sp>
      <p:pic>
        <p:nvPicPr>
          <p:cNvPr id="5" name="Grafik 12">
            <a:extLst>
              <a:ext uri="{FF2B5EF4-FFF2-40B4-BE49-F238E27FC236}">
                <a16:creationId xmlns:a16="http://schemas.microsoft.com/office/drawing/2014/main" id="{DD09A963-8745-4DA7-8D17-91DF4EBAA031}"/>
              </a:ext>
            </a:extLst>
          </p:cNvPr>
          <p:cNvPicPr/>
          <p:nvPr userDrawn="1"/>
        </p:nvPicPr>
        <p:blipFill>
          <a:blip r:embed="rId2">
            <a:extLst>
              <a:ext uri="{28A0092B-C50C-407E-A947-70E740481C1C}">
                <a14:useLocalDpi xmlns:a14="http://schemas.microsoft.com/office/drawing/2010/main" val="0"/>
              </a:ext>
            </a:extLst>
          </a:blip>
          <a:stretch>
            <a:fillRect/>
          </a:stretch>
        </p:blipFill>
        <p:spPr>
          <a:xfrm>
            <a:off x="11207880" y="6027745"/>
            <a:ext cx="723600" cy="593110"/>
          </a:xfrm>
          <a:prstGeom prst="rect">
            <a:avLst/>
          </a:prstGeom>
          <a:noFill/>
          <a:ln w="0">
            <a:noFill/>
          </a:ln>
        </p:spPr>
      </p:pic>
    </p:spTree>
    <p:extLst>
      <p:ext uri="{BB962C8B-B14F-4D97-AF65-F5344CB8AC3E}">
        <p14:creationId xmlns:p14="http://schemas.microsoft.com/office/powerpoint/2010/main" val="853488910"/>
      </p:ext>
    </p:extLst>
  </p:cSld>
  <p:clrMapOvr>
    <a:masterClrMapping/>
  </p:clrMapOvr>
  <p:extLst mod="1">
    <p:ext uri="{DCECCB84-F9BA-43D5-87BE-67443E8EF086}">
      <p15:sldGuideLst xmlns:p15="http://schemas.microsoft.com/office/powerpoint/2012/main">
        <p15:guide id="2" pos="96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einspalti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F939217-3C5E-953B-DE64-EA5E5EDFBE21}"/>
              </a:ext>
            </a:extLst>
          </p:cNvPr>
          <p:cNvSpPr>
            <a:spLocks noGrp="1"/>
          </p:cNvSpPr>
          <p:nvPr>
            <p:ph idx="1"/>
          </p:nvPr>
        </p:nvSpPr>
        <p:spPr>
          <a:xfrm>
            <a:off x="479425" y="1800000"/>
            <a:ext cx="10259930" cy="4076925"/>
          </a:xfrm>
        </p:spPr>
        <p:txBody>
          <a:bodyPr>
            <a:no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Date Placeholder 3">
            <a:extLst>
              <a:ext uri="{FF2B5EF4-FFF2-40B4-BE49-F238E27FC236}">
                <a16:creationId xmlns:a16="http://schemas.microsoft.com/office/drawing/2014/main" id="{1D435FF9-942D-CF88-6990-124FD85FF13D}"/>
              </a:ext>
            </a:extLst>
          </p:cNvPr>
          <p:cNvSpPr>
            <a:spLocks noGrp="1"/>
          </p:cNvSpPr>
          <p:nvPr>
            <p:ph type="dt" sz="half" idx="10"/>
          </p:nvPr>
        </p:nvSpPr>
        <p:spPr/>
        <p:txBody>
          <a:bodyPr>
            <a:noAutofit/>
          </a:bodyPr>
          <a:lstStyle/>
          <a:p>
            <a:r>
              <a:rPr lang="de-DE"/>
              <a:t>15.07.2025</a:t>
            </a:r>
            <a:endParaRPr lang="en-US"/>
          </a:p>
        </p:txBody>
      </p:sp>
      <p:sp>
        <p:nvSpPr>
          <p:cNvPr id="5" name="Footer Placeholder 4">
            <a:extLst>
              <a:ext uri="{FF2B5EF4-FFF2-40B4-BE49-F238E27FC236}">
                <a16:creationId xmlns:a16="http://schemas.microsoft.com/office/drawing/2014/main" id="{741F4AE5-EDDE-25DE-76CC-650BA84EA692}"/>
              </a:ext>
            </a:extLst>
          </p:cNvPr>
          <p:cNvSpPr>
            <a:spLocks noGrp="1"/>
          </p:cNvSpPr>
          <p:nvPr>
            <p:ph type="ftr" sz="quarter" idx="11"/>
          </p:nvPr>
        </p:nvSpPr>
        <p:spPr/>
        <p:txBody>
          <a:bodyPr>
            <a:noAutofit/>
          </a:bodyPr>
          <a:lstStyle/>
          <a:p>
            <a:r>
              <a:rPr lang="de-DE"/>
              <a:t>Fußzeile über das Menü „Einfügen“ &gt; „Kopf- und Fußzeile“ einstellen</a:t>
            </a:r>
            <a:endParaRPr lang="en-US"/>
          </a:p>
        </p:txBody>
      </p:sp>
      <p:sp>
        <p:nvSpPr>
          <p:cNvPr id="6" name="Slide Number Placeholder 5">
            <a:extLst>
              <a:ext uri="{FF2B5EF4-FFF2-40B4-BE49-F238E27FC236}">
                <a16:creationId xmlns:a16="http://schemas.microsoft.com/office/drawing/2014/main" id="{11FBF8FC-4AE4-A02F-A552-0A956B182AC2}"/>
              </a:ext>
            </a:extLst>
          </p:cNvPr>
          <p:cNvSpPr>
            <a:spLocks noGrp="1"/>
          </p:cNvSpPr>
          <p:nvPr>
            <p:ph type="sldNum" sz="quarter" idx="12"/>
          </p:nvPr>
        </p:nvSpPr>
        <p:spPr/>
        <p:txBody>
          <a:bodyPr>
            <a:noAutofit/>
          </a:bodyPr>
          <a:lstStyle/>
          <a:p>
            <a:fld id="{BA593D5C-9327-469B-9364-77EE69F5B31D}" type="slidenum">
              <a:rPr lang="en-US" smtClean="0"/>
              <a:t>‹Nr.›</a:t>
            </a:fld>
            <a:endParaRPr lang="en-US"/>
          </a:p>
        </p:txBody>
      </p:sp>
      <p:grpSp>
        <p:nvGrpSpPr>
          <p:cNvPr id="35" name="Gruppieren 34">
            <a:extLst>
              <a:ext uri="{FF2B5EF4-FFF2-40B4-BE49-F238E27FC236}">
                <a16:creationId xmlns:a16="http://schemas.microsoft.com/office/drawing/2014/main" id="{A5164094-4C08-DC61-ACBC-C26F9A0C4CDA}"/>
              </a:ext>
            </a:extLst>
          </p:cNvPr>
          <p:cNvGrpSpPr/>
          <p:nvPr userDrawn="1"/>
        </p:nvGrpSpPr>
        <p:grpSpPr>
          <a:xfrm>
            <a:off x="-1296984" y="3429000"/>
            <a:ext cx="1221971" cy="720197"/>
            <a:chOff x="-1221971" y="3429000"/>
            <a:chExt cx="1221971" cy="720197"/>
          </a:xfrm>
        </p:grpSpPr>
        <p:sp>
          <p:nvSpPr>
            <p:cNvPr id="7" name="Textfeld 1">
              <a:extLst>
                <a:ext uri="{FF2B5EF4-FFF2-40B4-BE49-F238E27FC236}">
                  <a16:creationId xmlns:a16="http://schemas.microsoft.com/office/drawing/2014/main" id="{D7986CD7-DE4E-0564-0CFB-D89FAE174E03}"/>
                </a:ext>
              </a:extLst>
            </p:cNvPr>
            <p:cNvSpPr txBox="1"/>
            <p:nvPr userDrawn="1"/>
          </p:nvSpPr>
          <p:spPr>
            <a:xfrm>
              <a:off x="-1221971" y="3429000"/>
              <a:ext cx="1221971" cy="720197"/>
            </a:xfrm>
            <a:prstGeom prst="rect">
              <a:avLst/>
            </a:prstGeom>
            <a:noFill/>
          </p:spPr>
          <p:txBody>
            <a:bodyPr wrap="square" lIns="0" tIns="0" rIns="0" bIns="0" rtlCol="0">
              <a:noAutofit/>
            </a:bodyPr>
            <a:lstStyle/>
            <a:p>
              <a:pPr algn="l"/>
              <a:r>
                <a:rPr lang="de-DE" sz="800">
                  <a:latin typeface="+mn-lt"/>
                </a:rPr>
                <a:t>Für Aufzählungen bitte </a:t>
              </a:r>
              <a:br>
                <a:rPr lang="de-DE" sz="800">
                  <a:latin typeface="+mn-lt"/>
                </a:rPr>
              </a:br>
              <a:r>
                <a:rPr lang="de-DE" sz="800" b="0">
                  <a:latin typeface="+mn-lt"/>
                </a:rPr>
                <a:t>auf der Start-Menüleiste</a:t>
              </a:r>
              <a:br>
                <a:rPr lang="de-DE" sz="800" b="0">
                  <a:latin typeface="+mn-lt"/>
                </a:rPr>
              </a:br>
              <a:endParaRPr lang="de-DE" sz="800" b="0">
                <a:latin typeface="+mn-lt"/>
              </a:endParaRPr>
            </a:p>
            <a:p>
              <a:pPr algn="l"/>
              <a:endParaRPr lang="de-DE" sz="800"/>
            </a:p>
            <a:p>
              <a:pPr algn="l"/>
              <a:r>
                <a:rPr lang="de-DE" sz="800" b="1">
                  <a:latin typeface="+mn-lt"/>
                </a:rPr>
                <a:t>Listenebene erhöhen </a:t>
              </a:r>
              <a:br>
                <a:rPr lang="de-DE" sz="800" b="1">
                  <a:latin typeface="+mn-lt"/>
                </a:rPr>
              </a:br>
              <a:r>
                <a:rPr lang="de-DE" sz="800" b="1">
                  <a:latin typeface="+mn-lt"/>
                </a:rPr>
                <a:t>bzw. verringern klicken.</a:t>
              </a:r>
              <a:endParaRPr lang="de-DE" sz="800" b="0">
                <a:latin typeface="+mn-lt"/>
              </a:endParaRPr>
            </a:p>
          </p:txBody>
        </p:sp>
        <p:pic>
          <p:nvPicPr>
            <p:cNvPr id="8" name="Grafik 3">
              <a:extLst>
                <a:ext uri="{FF2B5EF4-FFF2-40B4-BE49-F238E27FC236}">
                  <a16:creationId xmlns:a16="http://schemas.microsoft.com/office/drawing/2014/main" id="{6F4ABF87-912E-B247-60C3-8901EFB143F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21971" y="3677722"/>
              <a:ext cx="485280" cy="222751"/>
            </a:xfrm>
            <a:prstGeom prst="rect">
              <a:avLst/>
            </a:prstGeom>
          </p:spPr>
        </p:pic>
      </p:grpSp>
      <p:sp>
        <p:nvSpPr>
          <p:cNvPr id="33" name="Title 32">
            <a:extLst>
              <a:ext uri="{FF2B5EF4-FFF2-40B4-BE49-F238E27FC236}">
                <a16:creationId xmlns:a16="http://schemas.microsoft.com/office/drawing/2014/main" id="{BF6948EE-DFBD-2DC4-B0E7-B55AD84923A7}"/>
              </a:ext>
            </a:extLst>
          </p:cNvPr>
          <p:cNvSpPr>
            <a:spLocks noGrp="1"/>
          </p:cNvSpPr>
          <p:nvPr>
            <p:ph type="title"/>
          </p:nvPr>
        </p:nvSpPr>
        <p:spPr>
          <a:xfrm>
            <a:off x="479356" y="342000"/>
            <a:ext cx="10261670" cy="720000"/>
          </a:xfrm>
        </p:spPr>
        <p:txBody>
          <a:bodyPr/>
          <a:lstStyle/>
          <a:p>
            <a:r>
              <a:rPr lang="de-DE"/>
              <a:t>Mastertitelformat bearbeiten</a:t>
            </a:r>
            <a:endParaRPr lang="en-US" dirty="0"/>
          </a:p>
        </p:txBody>
      </p:sp>
      <p:pic>
        <p:nvPicPr>
          <p:cNvPr id="12" name="Grafik 12">
            <a:extLst>
              <a:ext uri="{FF2B5EF4-FFF2-40B4-BE49-F238E27FC236}">
                <a16:creationId xmlns:a16="http://schemas.microsoft.com/office/drawing/2014/main" id="{D1960BCE-5091-461C-99C2-32494A19E0D8}"/>
              </a:ext>
            </a:extLst>
          </p:cNvPr>
          <p:cNvPicPr/>
          <p:nvPr userDrawn="1"/>
        </p:nvPicPr>
        <p:blipFill>
          <a:blip r:embed="rId3">
            <a:extLst>
              <a:ext uri="{28A0092B-C50C-407E-A947-70E740481C1C}">
                <a14:useLocalDpi xmlns:a14="http://schemas.microsoft.com/office/drawing/2010/main" val="0"/>
              </a:ext>
            </a:extLst>
          </a:blip>
          <a:stretch>
            <a:fillRect/>
          </a:stretch>
        </p:blipFill>
        <p:spPr>
          <a:xfrm>
            <a:off x="11207880" y="6027745"/>
            <a:ext cx="723600" cy="593110"/>
          </a:xfrm>
          <a:prstGeom prst="rect">
            <a:avLst/>
          </a:prstGeom>
          <a:noFill/>
          <a:ln w="0">
            <a:noFill/>
          </a:ln>
        </p:spPr>
      </p:pic>
    </p:spTree>
    <p:extLst>
      <p:ext uri="{BB962C8B-B14F-4D97-AF65-F5344CB8AC3E}">
        <p14:creationId xmlns:p14="http://schemas.microsoft.com/office/powerpoint/2010/main" val="72926229"/>
      </p:ext>
    </p:extLst>
  </p:cSld>
  <p:clrMapOvr>
    <a:masterClrMapping/>
  </p:clrMapOvr>
  <p:extLst mod="1">
    <p:ext uri="{DCECCB84-F9BA-43D5-87BE-67443E8EF086}">
      <p15:sldGuideLst xmlns:p15="http://schemas.microsoft.com/office/powerpoint/2012/main">
        <p15:guide id="1" orient="horz" pos="215" userDrawn="1">
          <p15:clr>
            <a:srgbClr val="FBAE40"/>
          </p15:clr>
        </p15:guide>
        <p15:guide id="2" pos="6766" userDrawn="1">
          <p15:clr>
            <a:srgbClr val="FBAE40"/>
          </p15:clr>
        </p15:guide>
        <p15:guide id="3" pos="302" userDrawn="1">
          <p15:clr>
            <a:srgbClr val="FBAE40"/>
          </p15:clr>
        </p15:guide>
        <p15:guide id="4" orient="horz" pos="1128" userDrawn="1">
          <p15:clr>
            <a:srgbClr val="FBAE40"/>
          </p15:clr>
        </p15:guide>
        <p15:guide id="5" orient="horz" pos="3702"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einspaltig 20 p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F939217-3C5E-953B-DE64-EA5E5EDFBE21}"/>
              </a:ext>
            </a:extLst>
          </p:cNvPr>
          <p:cNvSpPr>
            <a:spLocks noGrp="1"/>
          </p:cNvSpPr>
          <p:nvPr>
            <p:ph idx="1"/>
          </p:nvPr>
        </p:nvSpPr>
        <p:spPr>
          <a:xfrm>
            <a:off x="479425" y="1800000"/>
            <a:ext cx="10259930" cy="4076925"/>
          </a:xfrm>
        </p:spPr>
        <p:txBody>
          <a:bodyPr>
            <a:noAutofit/>
          </a:bodyPr>
          <a:lstStyle>
            <a:lvl1pPr>
              <a:defRPr sz="2000"/>
            </a:lvl1pPr>
            <a:lvl2pPr>
              <a:defRPr sz="2000"/>
            </a:lvl2pPr>
            <a:lvl3pPr marL="403225" indent="-223838">
              <a:tabLst/>
              <a:defRPr sz="2000"/>
            </a:lvl3pPr>
            <a:lvl4pPr marL="582613" indent="-179388">
              <a:tabLst/>
              <a:defRPr sz="2000"/>
            </a:lvl4pPr>
            <a:lvl5pPr marL="854075" indent="-222250">
              <a:tabLst/>
              <a:defRPr sz="20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Date Placeholder 3">
            <a:extLst>
              <a:ext uri="{FF2B5EF4-FFF2-40B4-BE49-F238E27FC236}">
                <a16:creationId xmlns:a16="http://schemas.microsoft.com/office/drawing/2014/main" id="{1D435FF9-942D-CF88-6990-124FD85FF13D}"/>
              </a:ext>
            </a:extLst>
          </p:cNvPr>
          <p:cNvSpPr>
            <a:spLocks noGrp="1"/>
          </p:cNvSpPr>
          <p:nvPr>
            <p:ph type="dt" sz="half" idx="10"/>
          </p:nvPr>
        </p:nvSpPr>
        <p:spPr/>
        <p:txBody>
          <a:bodyPr>
            <a:noAutofit/>
          </a:bodyPr>
          <a:lstStyle/>
          <a:p>
            <a:r>
              <a:rPr lang="de-DE"/>
              <a:t>15.07.2025</a:t>
            </a:r>
            <a:endParaRPr lang="en-US"/>
          </a:p>
        </p:txBody>
      </p:sp>
      <p:sp>
        <p:nvSpPr>
          <p:cNvPr id="5" name="Footer Placeholder 4">
            <a:extLst>
              <a:ext uri="{FF2B5EF4-FFF2-40B4-BE49-F238E27FC236}">
                <a16:creationId xmlns:a16="http://schemas.microsoft.com/office/drawing/2014/main" id="{741F4AE5-EDDE-25DE-76CC-650BA84EA692}"/>
              </a:ext>
            </a:extLst>
          </p:cNvPr>
          <p:cNvSpPr>
            <a:spLocks noGrp="1"/>
          </p:cNvSpPr>
          <p:nvPr>
            <p:ph type="ftr" sz="quarter" idx="11"/>
          </p:nvPr>
        </p:nvSpPr>
        <p:spPr/>
        <p:txBody>
          <a:bodyPr>
            <a:noAutofit/>
          </a:bodyPr>
          <a:lstStyle/>
          <a:p>
            <a:r>
              <a:rPr lang="de-DE"/>
              <a:t>Fußzeile über das Menü „Einfügen“ &gt; „Kopf- und Fußzeile“ einstellen</a:t>
            </a:r>
            <a:endParaRPr lang="en-US"/>
          </a:p>
        </p:txBody>
      </p:sp>
      <p:sp>
        <p:nvSpPr>
          <p:cNvPr id="6" name="Slide Number Placeholder 5">
            <a:extLst>
              <a:ext uri="{FF2B5EF4-FFF2-40B4-BE49-F238E27FC236}">
                <a16:creationId xmlns:a16="http://schemas.microsoft.com/office/drawing/2014/main" id="{11FBF8FC-4AE4-A02F-A552-0A956B182AC2}"/>
              </a:ext>
            </a:extLst>
          </p:cNvPr>
          <p:cNvSpPr>
            <a:spLocks noGrp="1"/>
          </p:cNvSpPr>
          <p:nvPr>
            <p:ph type="sldNum" sz="quarter" idx="12"/>
          </p:nvPr>
        </p:nvSpPr>
        <p:spPr/>
        <p:txBody>
          <a:bodyPr>
            <a:noAutofit/>
          </a:bodyPr>
          <a:lstStyle/>
          <a:p>
            <a:fld id="{BA593D5C-9327-469B-9364-77EE69F5B31D}" type="slidenum">
              <a:rPr lang="en-US" smtClean="0"/>
              <a:t>‹Nr.›</a:t>
            </a:fld>
            <a:endParaRPr lang="en-US"/>
          </a:p>
        </p:txBody>
      </p:sp>
      <p:grpSp>
        <p:nvGrpSpPr>
          <p:cNvPr id="35" name="Gruppieren 34">
            <a:extLst>
              <a:ext uri="{FF2B5EF4-FFF2-40B4-BE49-F238E27FC236}">
                <a16:creationId xmlns:a16="http://schemas.microsoft.com/office/drawing/2014/main" id="{A5164094-4C08-DC61-ACBC-C26F9A0C4CDA}"/>
              </a:ext>
            </a:extLst>
          </p:cNvPr>
          <p:cNvGrpSpPr/>
          <p:nvPr userDrawn="1"/>
        </p:nvGrpSpPr>
        <p:grpSpPr>
          <a:xfrm>
            <a:off x="-1296984" y="3429000"/>
            <a:ext cx="1221971" cy="720197"/>
            <a:chOff x="-1221971" y="3429000"/>
            <a:chExt cx="1221971" cy="720197"/>
          </a:xfrm>
        </p:grpSpPr>
        <p:sp>
          <p:nvSpPr>
            <p:cNvPr id="7" name="Textfeld 1">
              <a:extLst>
                <a:ext uri="{FF2B5EF4-FFF2-40B4-BE49-F238E27FC236}">
                  <a16:creationId xmlns:a16="http://schemas.microsoft.com/office/drawing/2014/main" id="{D7986CD7-DE4E-0564-0CFB-D89FAE174E03}"/>
                </a:ext>
              </a:extLst>
            </p:cNvPr>
            <p:cNvSpPr txBox="1"/>
            <p:nvPr userDrawn="1"/>
          </p:nvSpPr>
          <p:spPr>
            <a:xfrm>
              <a:off x="-1221971" y="3429000"/>
              <a:ext cx="1221971" cy="720197"/>
            </a:xfrm>
            <a:prstGeom prst="rect">
              <a:avLst/>
            </a:prstGeom>
            <a:noFill/>
          </p:spPr>
          <p:txBody>
            <a:bodyPr wrap="square" lIns="0" tIns="0" rIns="0" bIns="0" rtlCol="0">
              <a:noAutofit/>
            </a:bodyPr>
            <a:lstStyle/>
            <a:p>
              <a:pPr algn="l"/>
              <a:r>
                <a:rPr lang="de-DE" sz="800">
                  <a:latin typeface="+mn-lt"/>
                </a:rPr>
                <a:t>Für Aufzählungen bitte </a:t>
              </a:r>
              <a:br>
                <a:rPr lang="de-DE" sz="800">
                  <a:latin typeface="+mn-lt"/>
                </a:rPr>
              </a:br>
              <a:r>
                <a:rPr lang="de-DE" sz="800" b="0">
                  <a:latin typeface="+mn-lt"/>
                </a:rPr>
                <a:t>auf der Start-Menüleiste</a:t>
              </a:r>
              <a:br>
                <a:rPr lang="de-DE" sz="800" b="0">
                  <a:latin typeface="+mn-lt"/>
                </a:rPr>
              </a:br>
              <a:endParaRPr lang="de-DE" sz="800" b="0">
                <a:latin typeface="+mn-lt"/>
              </a:endParaRPr>
            </a:p>
            <a:p>
              <a:pPr algn="l"/>
              <a:endParaRPr lang="de-DE" sz="800"/>
            </a:p>
            <a:p>
              <a:pPr algn="l"/>
              <a:r>
                <a:rPr lang="de-DE" sz="800" b="1">
                  <a:latin typeface="+mn-lt"/>
                </a:rPr>
                <a:t>Listenebene erhöhen </a:t>
              </a:r>
              <a:br>
                <a:rPr lang="de-DE" sz="800" b="1">
                  <a:latin typeface="+mn-lt"/>
                </a:rPr>
              </a:br>
              <a:r>
                <a:rPr lang="de-DE" sz="800" b="1">
                  <a:latin typeface="+mn-lt"/>
                </a:rPr>
                <a:t>bzw. verringern klicken.</a:t>
              </a:r>
              <a:endParaRPr lang="de-DE" sz="800" b="0">
                <a:latin typeface="+mn-lt"/>
              </a:endParaRPr>
            </a:p>
          </p:txBody>
        </p:sp>
        <p:pic>
          <p:nvPicPr>
            <p:cNvPr id="8" name="Grafik 3">
              <a:extLst>
                <a:ext uri="{FF2B5EF4-FFF2-40B4-BE49-F238E27FC236}">
                  <a16:creationId xmlns:a16="http://schemas.microsoft.com/office/drawing/2014/main" id="{6F4ABF87-912E-B247-60C3-8901EFB143F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21971" y="3677722"/>
              <a:ext cx="485280" cy="222751"/>
            </a:xfrm>
            <a:prstGeom prst="rect">
              <a:avLst/>
            </a:prstGeom>
          </p:spPr>
        </p:pic>
      </p:grpSp>
      <p:sp>
        <p:nvSpPr>
          <p:cNvPr id="33" name="Title 32">
            <a:extLst>
              <a:ext uri="{FF2B5EF4-FFF2-40B4-BE49-F238E27FC236}">
                <a16:creationId xmlns:a16="http://schemas.microsoft.com/office/drawing/2014/main" id="{BF6948EE-DFBD-2DC4-B0E7-B55AD84923A7}"/>
              </a:ext>
            </a:extLst>
          </p:cNvPr>
          <p:cNvSpPr>
            <a:spLocks noGrp="1"/>
          </p:cNvSpPr>
          <p:nvPr>
            <p:ph type="title"/>
          </p:nvPr>
        </p:nvSpPr>
        <p:spPr>
          <a:xfrm>
            <a:off x="479356" y="342000"/>
            <a:ext cx="10261670" cy="720000"/>
          </a:xfrm>
        </p:spPr>
        <p:txBody>
          <a:bodyPr/>
          <a:lstStyle/>
          <a:p>
            <a:r>
              <a:rPr lang="de-DE"/>
              <a:t>Mastertitelformat bearbeiten</a:t>
            </a:r>
            <a:endParaRPr lang="en-US" dirty="0"/>
          </a:p>
        </p:txBody>
      </p:sp>
      <p:pic>
        <p:nvPicPr>
          <p:cNvPr id="12" name="Grafik 12">
            <a:extLst>
              <a:ext uri="{FF2B5EF4-FFF2-40B4-BE49-F238E27FC236}">
                <a16:creationId xmlns:a16="http://schemas.microsoft.com/office/drawing/2014/main" id="{CCC8678E-E752-46EC-A7F1-7A3D49D03909}"/>
              </a:ext>
            </a:extLst>
          </p:cNvPr>
          <p:cNvPicPr/>
          <p:nvPr userDrawn="1"/>
        </p:nvPicPr>
        <p:blipFill>
          <a:blip r:embed="rId3">
            <a:extLst>
              <a:ext uri="{28A0092B-C50C-407E-A947-70E740481C1C}">
                <a14:useLocalDpi xmlns:a14="http://schemas.microsoft.com/office/drawing/2010/main" val="0"/>
              </a:ext>
            </a:extLst>
          </a:blip>
          <a:stretch>
            <a:fillRect/>
          </a:stretch>
        </p:blipFill>
        <p:spPr>
          <a:xfrm>
            <a:off x="11207880" y="6027745"/>
            <a:ext cx="723600" cy="593110"/>
          </a:xfrm>
          <a:prstGeom prst="rect">
            <a:avLst/>
          </a:prstGeom>
          <a:noFill/>
          <a:ln w="0">
            <a:noFill/>
          </a:ln>
        </p:spPr>
      </p:pic>
    </p:spTree>
    <p:extLst>
      <p:ext uri="{BB962C8B-B14F-4D97-AF65-F5344CB8AC3E}">
        <p14:creationId xmlns:p14="http://schemas.microsoft.com/office/powerpoint/2010/main" val="1378030576"/>
      </p:ext>
    </p:extLst>
  </p:cSld>
  <p:clrMapOvr>
    <a:masterClrMapping/>
  </p:clrMapOvr>
  <p:extLst mod="1">
    <p:ext uri="{DCECCB84-F9BA-43D5-87BE-67443E8EF086}">
      <p15:sldGuideLst xmlns:p15="http://schemas.microsoft.com/office/powerpoint/2012/main">
        <p15:guide id="1" orient="horz" pos="215">
          <p15:clr>
            <a:srgbClr val="FBAE40"/>
          </p15:clr>
        </p15:guide>
        <p15:guide id="2" pos="6766">
          <p15:clr>
            <a:srgbClr val="FBAE40"/>
          </p15:clr>
        </p15:guide>
        <p15:guide id="3" pos="302">
          <p15:clr>
            <a:srgbClr val="FBAE40"/>
          </p15:clr>
        </p15:guide>
        <p15:guide id="4" orient="horz" pos="1128">
          <p15:clr>
            <a:srgbClr val="FBAE40"/>
          </p15:clr>
        </p15:guide>
        <p15:guide id="5" orient="horz" pos="3702">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C3CE0D-98B4-E48E-731F-5714A121DE9A}"/>
              </a:ext>
            </a:extLst>
          </p:cNvPr>
          <p:cNvSpPr>
            <a:spLocks noGrp="1"/>
          </p:cNvSpPr>
          <p:nvPr>
            <p:ph type="title" hasCustomPrompt="1"/>
          </p:nvPr>
        </p:nvSpPr>
        <p:spPr>
          <a:xfrm>
            <a:off x="479355" y="341313"/>
            <a:ext cx="7380358" cy="409257"/>
          </a:xfrm>
        </p:spPr>
        <p:txBody>
          <a:bodyPr>
            <a:noAutofit/>
          </a:bodyPr>
          <a:lstStyle>
            <a:lvl1pPr>
              <a:defRPr/>
            </a:lvl1pPr>
          </a:lstStyle>
          <a:p>
            <a:r>
              <a:rPr lang="en-US" dirty="0"/>
              <a:t>Agenda</a:t>
            </a:r>
          </a:p>
        </p:txBody>
      </p:sp>
      <p:sp>
        <p:nvSpPr>
          <p:cNvPr id="3" name="Content Placeholder 2">
            <a:extLst>
              <a:ext uri="{FF2B5EF4-FFF2-40B4-BE49-F238E27FC236}">
                <a16:creationId xmlns:a16="http://schemas.microsoft.com/office/drawing/2014/main" id="{9F939217-3C5E-953B-DE64-EA5E5EDFBE21}"/>
              </a:ext>
            </a:extLst>
          </p:cNvPr>
          <p:cNvSpPr>
            <a:spLocks noGrp="1"/>
          </p:cNvSpPr>
          <p:nvPr>
            <p:ph idx="1"/>
          </p:nvPr>
        </p:nvSpPr>
        <p:spPr>
          <a:xfrm>
            <a:off x="479355" y="1800000"/>
            <a:ext cx="7380359" cy="4076925"/>
          </a:xfrm>
        </p:spPr>
        <p:txBody>
          <a:bodyPr>
            <a:noAutofit/>
          </a:bodyPr>
          <a:lstStyle>
            <a:lvl1pPr marL="342900" indent="-342900">
              <a:buFont typeface="+mj-lt"/>
              <a:buAutoNum type="arabicPeriod"/>
              <a:tabLst/>
              <a:defRPr sz="2000"/>
            </a:lvl1pPr>
          </a:lstStyle>
          <a:p>
            <a:pPr lvl="0"/>
            <a:r>
              <a:rPr lang="de-DE"/>
              <a:t>Mastertextformat bearbeiten</a:t>
            </a:r>
          </a:p>
        </p:txBody>
      </p:sp>
      <p:sp>
        <p:nvSpPr>
          <p:cNvPr id="4" name="Date Placeholder 3">
            <a:extLst>
              <a:ext uri="{FF2B5EF4-FFF2-40B4-BE49-F238E27FC236}">
                <a16:creationId xmlns:a16="http://schemas.microsoft.com/office/drawing/2014/main" id="{1D435FF9-942D-CF88-6990-124FD85FF13D}"/>
              </a:ext>
            </a:extLst>
          </p:cNvPr>
          <p:cNvSpPr>
            <a:spLocks noGrp="1"/>
          </p:cNvSpPr>
          <p:nvPr>
            <p:ph type="dt" sz="half" idx="10"/>
          </p:nvPr>
        </p:nvSpPr>
        <p:spPr/>
        <p:txBody>
          <a:bodyPr>
            <a:noAutofit/>
          </a:bodyPr>
          <a:lstStyle/>
          <a:p>
            <a:r>
              <a:rPr lang="de-DE"/>
              <a:t>15.07.2025</a:t>
            </a:r>
            <a:endParaRPr lang="en-US"/>
          </a:p>
        </p:txBody>
      </p:sp>
      <p:sp>
        <p:nvSpPr>
          <p:cNvPr id="5" name="Footer Placeholder 4">
            <a:extLst>
              <a:ext uri="{FF2B5EF4-FFF2-40B4-BE49-F238E27FC236}">
                <a16:creationId xmlns:a16="http://schemas.microsoft.com/office/drawing/2014/main" id="{741F4AE5-EDDE-25DE-76CC-650BA84EA692}"/>
              </a:ext>
            </a:extLst>
          </p:cNvPr>
          <p:cNvSpPr>
            <a:spLocks noGrp="1"/>
          </p:cNvSpPr>
          <p:nvPr>
            <p:ph type="ftr" sz="quarter" idx="11"/>
          </p:nvPr>
        </p:nvSpPr>
        <p:spPr/>
        <p:txBody>
          <a:bodyPr>
            <a:noAutofit/>
          </a:bodyPr>
          <a:lstStyle/>
          <a:p>
            <a:r>
              <a:rPr lang="de-DE"/>
              <a:t>Fußzeile über das Menü „Einfügen“ &gt; „Kopf- und Fußzeile“ einstellen</a:t>
            </a:r>
            <a:endParaRPr lang="en-US"/>
          </a:p>
        </p:txBody>
      </p:sp>
      <p:sp>
        <p:nvSpPr>
          <p:cNvPr id="6" name="Slide Number Placeholder 5">
            <a:extLst>
              <a:ext uri="{FF2B5EF4-FFF2-40B4-BE49-F238E27FC236}">
                <a16:creationId xmlns:a16="http://schemas.microsoft.com/office/drawing/2014/main" id="{11FBF8FC-4AE4-A02F-A552-0A956B182AC2}"/>
              </a:ext>
            </a:extLst>
          </p:cNvPr>
          <p:cNvSpPr>
            <a:spLocks noGrp="1"/>
          </p:cNvSpPr>
          <p:nvPr>
            <p:ph type="sldNum" sz="quarter" idx="12"/>
          </p:nvPr>
        </p:nvSpPr>
        <p:spPr/>
        <p:txBody>
          <a:bodyPr>
            <a:noAutofit/>
          </a:bodyPr>
          <a:lstStyle/>
          <a:p>
            <a:fld id="{BA593D5C-9327-469B-9364-77EE69F5B31D}" type="slidenum">
              <a:rPr lang="en-US" smtClean="0"/>
              <a:t>‹Nr.›</a:t>
            </a:fld>
            <a:endParaRPr lang="en-US"/>
          </a:p>
        </p:txBody>
      </p:sp>
      <p:pic>
        <p:nvPicPr>
          <p:cNvPr id="9" name="Grafik 12">
            <a:extLst>
              <a:ext uri="{FF2B5EF4-FFF2-40B4-BE49-F238E27FC236}">
                <a16:creationId xmlns:a16="http://schemas.microsoft.com/office/drawing/2014/main" id="{2C345B15-8D92-4D92-8162-C400587A1D5F}"/>
              </a:ext>
            </a:extLst>
          </p:cNvPr>
          <p:cNvPicPr/>
          <p:nvPr userDrawn="1"/>
        </p:nvPicPr>
        <p:blipFill>
          <a:blip r:embed="rId2">
            <a:extLst>
              <a:ext uri="{28A0092B-C50C-407E-A947-70E740481C1C}">
                <a14:useLocalDpi xmlns:a14="http://schemas.microsoft.com/office/drawing/2010/main" val="0"/>
              </a:ext>
            </a:extLst>
          </a:blip>
          <a:stretch>
            <a:fillRect/>
          </a:stretch>
        </p:blipFill>
        <p:spPr>
          <a:xfrm>
            <a:off x="11207880" y="6027745"/>
            <a:ext cx="723600" cy="593110"/>
          </a:xfrm>
          <a:prstGeom prst="rect">
            <a:avLst/>
          </a:prstGeom>
          <a:noFill/>
          <a:ln w="0">
            <a:noFill/>
          </a:ln>
        </p:spPr>
      </p:pic>
    </p:spTree>
    <p:extLst>
      <p:ext uri="{BB962C8B-B14F-4D97-AF65-F5344CB8AC3E}">
        <p14:creationId xmlns:p14="http://schemas.microsoft.com/office/powerpoint/2010/main" val="1507132787"/>
      </p:ext>
    </p:extLst>
  </p:cSld>
  <p:clrMapOvr>
    <a:masterClrMapping/>
  </p:clrMapOvr>
  <p:extLst mod="1">
    <p:ext uri="{DCECCB84-F9BA-43D5-87BE-67443E8EF086}">
      <p15:sldGuideLst xmlns:p15="http://schemas.microsoft.com/office/powerpoint/2012/main">
        <p15:guide id="1" orient="horz" pos="215">
          <p15:clr>
            <a:srgbClr val="FBAE40"/>
          </p15:clr>
        </p15:guide>
        <p15:guide id="2" pos="4951" userDrawn="1">
          <p15:clr>
            <a:srgbClr val="FBAE40"/>
          </p15:clr>
        </p15:guide>
        <p15:guide id="3" pos="302">
          <p15:clr>
            <a:srgbClr val="FBAE40"/>
          </p15:clr>
        </p15:guide>
        <p15:guide id="4" orient="horz" pos="1128" userDrawn="1">
          <p15:clr>
            <a:srgbClr val="FBAE40"/>
          </p15:clr>
        </p15:guide>
        <p15:guide id="5" orient="horz" pos="3702">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einspaltig mit Bi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929E10-E114-9B13-1820-A5840A56C907}"/>
              </a:ext>
            </a:extLst>
          </p:cNvPr>
          <p:cNvSpPr>
            <a:spLocks noGrp="1"/>
          </p:cNvSpPr>
          <p:nvPr>
            <p:ph type="title"/>
          </p:nvPr>
        </p:nvSpPr>
        <p:spPr>
          <a:xfrm>
            <a:off x="6259513" y="341313"/>
            <a:ext cx="5479414" cy="845911"/>
          </a:xfrm>
        </p:spPr>
        <p:txBody>
          <a:bodyPr>
            <a:noAutofit/>
          </a:bodyPr>
          <a:lstStyle/>
          <a:p>
            <a:r>
              <a:rPr lang="de-DE"/>
              <a:t>Mastertitelformat bearbeiten</a:t>
            </a:r>
            <a:endParaRPr lang="en-US" dirty="0"/>
          </a:p>
        </p:txBody>
      </p:sp>
      <p:sp>
        <p:nvSpPr>
          <p:cNvPr id="3" name="Content Placeholder 2">
            <a:extLst>
              <a:ext uri="{FF2B5EF4-FFF2-40B4-BE49-F238E27FC236}">
                <a16:creationId xmlns:a16="http://schemas.microsoft.com/office/drawing/2014/main" id="{8EDE237B-94D6-1C0C-E48E-492BF6631208}"/>
              </a:ext>
            </a:extLst>
          </p:cNvPr>
          <p:cNvSpPr>
            <a:spLocks noGrp="1"/>
          </p:cNvSpPr>
          <p:nvPr>
            <p:ph idx="1" hasCustomPrompt="1"/>
          </p:nvPr>
        </p:nvSpPr>
        <p:spPr>
          <a:xfrm>
            <a:off x="6259513" y="1800222"/>
            <a:ext cx="5453062" cy="523403"/>
          </a:xfrm>
        </p:spPr>
        <p:txBody>
          <a:bodyPr>
            <a:noAutofit/>
          </a:bodyPr>
          <a:lstStyle>
            <a:lvl1pPr>
              <a:defRPr b="1">
                <a:latin typeface="+mj-lt"/>
              </a:defRPr>
            </a:lvl1pPr>
          </a:lstStyle>
          <a:p>
            <a:pPr lvl="0"/>
            <a:r>
              <a:rPr lang="de-DE" dirty="0"/>
              <a:t>Mastertitelformat bearbeiten</a:t>
            </a:r>
            <a:endParaRPr lang="en-US" dirty="0"/>
          </a:p>
        </p:txBody>
      </p:sp>
      <p:sp>
        <p:nvSpPr>
          <p:cNvPr id="4" name="Date Placeholder 3">
            <a:extLst>
              <a:ext uri="{FF2B5EF4-FFF2-40B4-BE49-F238E27FC236}">
                <a16:creationId xmlns:a16="http://schemas.microsoft.com/office/drawing/2014/main" id="{D8FA47CA-C7C6-AC10-EA44-2C17FBE86F46}"/>
              </a:ext>
            </a:extLst>
          </p:cNvPr>
          <p:cNvSpPr>
            <a:spLocks noGrp="1"/>
          </p:cNvSpPr>
          <p:nvPr>
            <p:ph type="dt" sz="half" idx="10"/>
          </p:nvPr>
        </p:nvSpPr>
        <p:spPr/>
        <p:txBody>
          <a:bodyPr>
            <a:noAutofit/>
          </a:bodyPr>
          <a:lstStyle/>
          <a:p>
            <a:r>
              <a:rPr lang="de-DE"/>
              <a:t>15.07.2025</a:t>
            </a:r>
            <a:endParaRPr lang="en-US"/>
          </a:p>
        </p:txBody>
      </p:sp>
      <p:sp>
        <p:nvSpPr>
          <p:cNvPr id="5" name="Footer Placeholder 4">
            <a:extLst>
              <a:ext uri="{FF2B5EF4-FFF2-40B4-BE49-F238E27FC236}">
                <a16:creationId xmlns:a16="http://schemas.microsoft.com/office/drawing/2014/main" id="{CECC7995-FF7A-2049-BE56-586335CA9201}"/>
              </a:ext>
            </a:extLst>
          </p:cNvPr>
          <p:cNvSpPr>
            <a:spLocks noGrp="1"/>
          </p:cNvSpPr>
          <p:nvPr>
            <p:ph type="ftr" sz="quarter" idx="11"/>
          </p:nvPr>
        </p:nvSpPr>
        <p:spPr/>
        <p:txBody>
          <a:bodyPr>
            <a:noAutofit/>
          </a:bodyPr>
          <a:lstStyle/>
          <a:p>
            <a:r>
              <a:rPr lang="de-DE"/>
              <a:t>Fußzeile über das Menü „Einfügen“ &gt; „Kopf- und Fußzeile“ einstellen</a:t>
            </a:r>
            <a:endParaRPr lang="en-US"/>
          </a:p>
        </p:txBody>
      </p:sp>
      <p:sp>
        <p:nvSpPr>
          <p:cNvPr id="6" name="Slide Number Placeholder 5">
            <a:extLst>
              <a:ext uri="{FF2B5EF4-FFF2-40B4-BE49-F238E27FC236}">
                <a16:creationId xmlns:a16="http://schemas.microsoft.com/office/drawing/2014/main" id="{9D089854-9059-A7CF-4462-0F6787B92AD5}"/>
              </a:ext>
            </a:extLst>
          </p:cNvPr>
          <p:cNvSpPr>
            <a:spLocks noGrp="1"/>
          </p:cNvSpPr>
          <p:nvPr>
            <p:ph type="sldNum" sz="quarter" idx="12"/>
          </p:nvPr>
        </p:nvSpPr>
        <p:spPr/>
        <p:txBody>
          <a:bodyPr>
            <a:noAutofit/>
          </a:bodyPr>
          <a:lstStyle/>
          <a:p>
            <a:fld id="{B253F205-D10E-4D55-8906-CB7E9700548A}" type="slidenum">
              <a:rPr lang="en-US" smtClean="0"/>
              <a:t>‹Nr.›</a:t>
            </a:fld>
            <a:endParaRPr lang="en-US"/>
          </a:p>
        </p:txBody>
      </p:sp>
      <p:sp>
        <p:nvSpPr>
          <p:cNvPr id="9" name="Content Placeholder 2">
            <a:extLst>
              <a:ext uri="{FF2B5EF4-FFF2-40B4-BE49-F238E27FC236}">
                <a16:creationId xmlns:a16="http://schemas.microsoft.com/office/drawing/2014/main" id="{01F1B96B-1456-E1A5-515B-75825692D346}"/>
              </a:ext>
            </a:extLst>
          </p:cNvPr>
          <p:cNvSpPr>
            <a:spLocks noGrp="1"/>
          </p:cNvSpPr>
          <p:nvPr>
            <p:ph idx="14"/>
          </p:nvPr>
        </p:nvSpPr>
        <p:spPr>
          <a:xfrm>
            <a:off x="6259513" y="2340665"/>
            <a:ext cx="5453062" cy="3536260"/>
          </a:xfrm>
        </p:spPr>
        <p:txBody>
          <a:bodyPr>
            <a:no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2" name="Picture Placeholder 11">
            <a:extLst>
              <a:ext uri="{FF2B5EF4-FFF2-40B4-BE49-F238E27FC236}">
                <a16:creationId xmlns:a16="http://schemas.microsoft.com/office/drawing/2014/main" id="{2299BBF9-7436-E80D-65B4-EF5EAE823EB2}"/>
              </a:ext>
            </a:extLst>
          </p:cNvPr>
          <p:cNvSpPr>
            <a:spLocks noGrp="1"/>
          </p:cNvSpPr>
          <p:nvPr>
            <p:ph type="pic" sz="quarter" idx="15"/>
          </p:nvPr>
        </p:nvSpPr>
        <p:spPr>
          <a:xfrm>
            <a:off x="0" y="0"/>
            <a:ext cx="5930898" cy="6858000"/>
          </a:xfrm>
        </p:spPr>
        <p:txBody>
          <a:bodyPr>
            <a:noAutofit/>
          </a:bodyPr>
          <a:lstStyle/>
          <a:p>
            <a:r>
              <a:rPr lang="de-DE"/>
              <a:t>Bild durch Klicken auf Symbol hinzufügen</a:t>
            </a:r>
            <a:endParaRPr lang="en-US"/>
          </a:p>
        </p:txBody>
      </p:sp>
      <p:grpSp>
        <p:nvGrpSpPr>
          <p:cNvPr id="11" name="Gruppieren 10">
            <a:extLst>
              <a:ext uri="{FF2B5EF4-FFF2-40B4-BE49-F238E27FC236}">
                <a16:creationId xmlns:a16="http://schemas.microsoft.com/office/drawing/2014/main" id="{586BC447-15BE-1E2A-051B-2162FD4E66F0}"/>
              </a:ext>
            </a:extLst>
          </p:cNvPr>
          <p:cNvGrpSpPr/>
          <p:nvPr userDrawn="1"/>
        </p:nvGrpSpPr>
        <p:grpSpPr>
          <a:xfrm>
            <a:off x="-1296984" y="3429000"/>
            <a:ext cx="1221971" cy="720197"/>
            <a:chOff x="-1221971" y="3429000"/>
            <a:chExt cx="1221971" cy="720197"/>
          </a:xfrm>
        </p:grpSpPr>
        <p:sp>
          <p:nvSpPr>
            <p:cNvPr id="35" name="Textfeld 1">
              <a:extLst>
                <a:ext uri="{FF2B5EF4-FFF2-40B4-BE49-F238E27FC236}">
                  <a16:creationId xmlns:a16="http://schemas.microsoft.com/office/drawing/2014/main" id="{306622AC-34FC-F073-043D-0A87CEEA6A8A}"/>
                </a:ext>
              </a:extLst>
            </p:cNvPr>
            <p:cNvSpPr txBox="1"/>
            <p:nvPr userDrawn="1"/>
          </p:nvSpPr>
          <p:spPr>
            <a:xfrm>
              <a:off x="-1221971" y="3429000"/>
              <a:ext cx="1221971" cy="720197"/>
            </a:xfrm>
            <a:prstGeom prst="rect">
              <a:avLst/>
            </a:prstGeom>
            <a:noFill/>
          </p:spPr>
          <p:txBody>
            <a:bodyPr wrap="square" lIns="0" tIns="0" rIns="0" bIns="0" rtlCol="0">
              <a:noAutofit/>
            </a:bodyPr>
            <a:lstStyle/>
            <a:p>
              <a:pPr algn="l"/>
              <a:r>
                <a:rPr lang="de-DE" sz="800">
                  <a:latin typeface="+mn-lt"/>
                </a:rPr>
                <a:t>Für Aufzählungen bitte </a:t>
              </a:r>
              <a:br>
                <a:rPr lang="de-DE" sz="800">
                  <a:latin typeface="+mn-lt"/>
                </a:rPr>
              </a:br>
              <a:r>
                <a:rPr lang="de-DE" sz="800" b="0">
                  <a:latin typeface="+mn-lt"/>
                </a:rPr>
                <a:t>auf der Start-Menüleiste</a:t>
              </a:r>
              <a:br>
                <a:rPr lang="de-DE" sz="800" b="0">
                  <a:latin typeface="+mn-lt"/>
                </a:rPr>
              </a:br>
              <a:endParaRPr lang="de-DE" sz="800" b="0">
                <a:latin typeface="+mn-lt"/>
              </a:endParaRPr>
            </a:p>
            <a:p>
              <a:pPr algn="l"/>
              <a:endParaRPr lang="de-DE" sz="800"/>
            </a:p>
            <a:p>
              <a:pPr algn="l"/>
              <a:r>
                <a:rPr lang="de-DE" sz="800" b="1">
                  <a:latin typeface="+mn-lt"/>
                </a:rPr>
                <a:t>Listenebene erhöhen </a:t>
              </a:r>
              <a:br>
                <a:rPr lang="de-DE" sz="800" b="1">
                  <a:latin typeface="+mn-lt"/>
                </a:rPr>
              </a:br>
              <a:r>
                <a:rPr lang="de-DE" sz="800" b="1">
                  <a:latin typeface="+mn-lt"/>
                </a:rPr>
                <a:t>bzw. verringern klicken.</a:t>
              </a:r>
              <a:endParaRPr lang="de-DE" sz="800" b="0">
                <a:latin typeface="+mn-lt"/>
              </a:endParaRPr>
            </a:p>
          </p:txBody>
        </p:sp>
        <p:pic>
          <p:nvPicPr>
            <p:cNvPr id="36" name="Grafik 3">
              <a:extLst>
                <a:ext uri="{FF2B5EF4-FFF2-40B4-BE49-F238E27FC236}">
                  <a16:creationId xmlns:a16="http://schemas.microsoft.com/office/drawing/2014/main" id="{83156B5A-6846-FBE9-18DD-5563552B9EA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21971" y="3677722"/>
              <a:ext cx="485280" cy="222751"/>
            </a:xfrm>
            <a:prstGeom prst="rect">
              <a:avLst/>
            </a:prstGeom>
          </p:spPr>
        </p:pic>
      </p:grpSp>
      <p:pic>
        <p:nvPicPr>
          <p:cNvPr id="14" name="Grafik 12">
            <a:extLst>
              <a:ext uri="{FF2B5EF4-FFF2-40B4-BE49-F238E27FC236}">
                <a16:creationId xmlns:a16="http://schemas.microsoft.com/office/drawing/2014/main" id="{CE5F7F0E-6866-4E84-A35D-CB53F6416D79}"/>
              </a:ext>
            </a:extLst>
          </p:cNvPr>
          <p:cNvPicPr/>
          <p:nvPr userDrawn="1"/>
        </p:nvPicPr>
        <p:blipFill>
          <a:blip r:embed="rId3">
            <a:extLst>
              <a:ext uri="{28A0092B-C50C-407E-A947-70E740481C1C}">
                <a14:useLocalDpi xmlns:a14="http://schemas.microsoft.com/office/drawing/2010/main" val="0"/>
              </a:ext>
            </a:extLst>
          </a:blip>
          <a:stretch>
            <a:fillRect/>
          </a:stretch>
        </p:blipFill>
        <p:spPr>
          <a:xfrm>
            <a:off x="11207880" y="6027745"/>
            <a:ext cx="723600" cy="593110"/>
          </a:xfrm>
          <a:prstGeom prst="rect">
            <a:avLst/>
          </a:prstGeom>
          <a:noFill/>
          <a:ln w="0">
            <a:noFill/>
          </a:ln>
        </p:spPr>
      </p:pic>
    </p:spTree>
    <p:extLst>
      <p:ext uri="{BB962C8B-B14F-4D97-AF65-F5344CB8AC3E}">
        <p14:creationId xmlns:p14="http://schemas.microsoft.com/office/powerpoint/2010/main" val="29553668"/>
      </p:ext>
    </p:extLst>
  </p:cSld>
  <p:clrMapOvr>
    <a:masterClrMapping/>
  </p:clrMapOvr>
  <p:extLst mod="1">
    <p:ext uri="{DCECCB84-F9BA-43D5-87BE-67443E8EF086}">
      <p15:sldGuideLst xmlns:p15="http://schemas.microsoft.com/office/powerpoint/2012/main">
        <p15:guide id="1" orient="horz" pos="215">
          <p15:clr>
            <a:srgbClr val="FBAE40"/>
          </p15:clr>
        </p15:guide>
        <p15:guide id="2" pos="302">
          <p15:clr>
            <a:srgbClr val="FBAE40"/>
          </p15:clr>
        </p15:guide>
        <p15:guide id="3" pos="7378">
          <p15:clr>
            <a:srgbClr val="FBAE40"/>
          </p15:clr>
        </p15:guide>
        <p15:guide id="4" orient="horz" pos="1134">
          <p15:clr>
            <a:srgbClr val="FBAE40"/>
          </p15:clr>
        </p15:guide>
        <p15:guide id="5" orient="horz" pos="3702" userDrawn="1">
          <p15:clr>
            <a:srgbClr val="FBAE40"/>
          </p15:clr>
        </p15:guide>
        <p15:guide id="6" pos="3736">
          <p15:clr>
            <a:srgbClr val="FBAE40"/>
          </p15:clr>
        </p15:guide>
        <p15:guide id="7" pos="3943">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einspaltig 20 pt mit Bi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929E10-E114-9B13-1820-A5840A56C907}"/>
              </a:ext>
            </a:extLst>
          </p:cNvPr>
          <p:cNvSpPr>
            <a:spLocks noGrp="1"/>
          </p:cNvSpPr>
          <p:nvPr>
            <p:ph type="title"/>
          </p:nvPr>
        </p:nvSpPr>
        <p:spPr>
          <a:xfrm>
            <a:off x="6259513" y="341313"/>
            <a:ext cx="5479414" cy="845911"/>
          </a:xfrm>
        </p:spPr>
        <p:txBody>
          <a:bodyPr>
            <a:noAutofit/>
          </a:bodyPr>
          <a:lstStyle/>
          <a:p>
            <a:r>
              <a:rPr lang="de-DE"/>
              <a:t>Mastertitelformat bearbeiten</a:t>
            </a:r>
            <a:endParaRPr lang="en-US" dirty="0"/>
          </a:p>
        </p:txBody>
      </p:sp>
      <p:sp>
        <p:nvSpPr>
          <p:cNvPr id="3" name="Content Placeholder 2">
            <a:extLst>
              <a:ext uri="{FF2B5EF4-FFF2-40B4-BE49-F238E27FC236}">
                <a16:creationId xmlns:a16="http://schemas.microsoft.com/office/drawing/2014/main" id="{8EDE237B-94D6-1C0C-E48E-492BF6631208}"/>
              </a:ext>
            </a:extLst>
          </p:cNvPr>
          <p:cNvSpPr>
            <a:spLocks noGrp="1"/>
          </p:cNvSpPr>
          <p:nvPr>
            <p:ph idx="1" hasCustomPrompt="1"/>
          </p:nvPr>
        </p:nvSpPr>
        <p:spPr>
          <a:xfrm>
            <a:off x="6259513" y="1800222"/>
            <a:ext cx="5453062" cy="523403"/>
          </a:xfrm>
        </p:spPr>
        <p:txBody>
          <a:bodyPr>
            <a:noAutofit/>
          </a:bodyPr>
          <a:lstStyle>
            <a:lvl1pPr>
              <a:defRPr sz="2000" b="1">
                <a:latin typeface="+mj-lt"/>
              </a:defRPr>
            </a:lvl1pPr>
          </a:lstStyle>
          <a:p>
            <a:pPr lvl="0"/>
            <a:r>
              <a:rPr lang="de-DE" dirty="0"/>
              <a:t>Mastertitelformat bearbeiten</a:t>
            </a:r>
            <a:endParaRPr lang="en-US" dirty="0"/>
          </a:p>
        </p:txBody>
      </p:sp>
      <p:sp>
        <p:nvSpPr>
          <p:cNvPr id="4" name="Date Placeholder 3">
            <a:extLst>
              <a:ext uri="{FF2B5EF4-FFF2-40B4-BE49-F238E27FC236}">
                <a16:creationId xmlns:a16="http://schemas.microsoft.com/office/drawing/2014/main" id="{D8FA47CA-C7C6-AC10-EA44-2C17FBE86F46}"/>
              </a:ext>
            </a:extLst>
          </p:cNvPr>
          <p:cNvSpPr>
            <a:spLocks noGrp="1"/>
          </p:cNvSpPr>
          <p:nvPr>
            <p:ph type="dt" sz="half" idx="10"/>
          </p:nvPr>
        </p:nvSpPr>
        <p:spPr/>
        <p:txBody>
          <a:bodyPr>
            <a:noAutofit/>
          </a:bodyPr>
          <a:lstStyle/>
          <a:p>
            <a:r>
              <a:rPr lang="de-DE"/>
              <a:t>15.07.2025</a:t>
            </a:r>
            <a:endParaRPr lang="en-US"/>
          </a:p>
        </p:txBody>
      </p:sp>
      <p:sp>
        <p:nvSpPr>
          <p:cNvPr id="5" name="Footer Placeholder 4">
            <a:extLst>
              <a:ext uri="{FF2B5EF4-FFF2-40B4-BE49-F238E27FC236}">
                <a16:creationId xmlns:a16="http://schemas.microsoft.com/office/drawing/2014/main" id="{CECC7995-FF7A-2049-BE56-586335CA9201}"/>
              </a:ext>
            </a:extLst>
          </p:cNvPr>
          <p:cNvSpPr>
            <a:spLocks noGrp="1"/>
          </p:cNvSpPr>
          <p:nvPr>
            <p:ph type="ftr" sz="quarter" idx="11"/>
          </p:nvPr>
        </p:nvSpPr>
        <p:spPr/>
        <p:txBody>
          <a:bodyPr>
            <a:noAutofit/>
          </a:bodyPr>
          <a:lstStyle/>
          <a:p>
            <a:r>
              <a:rPr lang="de-DE"/>
              <a:t>Fußzeile über das Menü „Einfügen“ &gt; „Kopf- und Fußzeile“ einstellen</a:t>
            </a:r>
            <a:endParaRPr lang="en-US"/>
          </a:p>
        </p:txBody>
      </p:sp>
      <p:sp>
        <p:nvSpPr>
          <p:cNvPr id="6" name="Slide Number Placeholder 5">
            <a:extLst>
              <a:ext uri="{FF2B5EF4-FFF2-40B4-BE49-F238E27FC236}">
                <a16:creationId xmlns:a16="http://schemas.microsoft.com/office/drawing/2014/main" id="{9D089854-9059-A7CF-4462-0F6787B92AD5}"/>
              </a:ext>
            </a:extLst>
          </p:cNvPr>
          <p:cNvSpPr>
            <a:spLocks noGrp="1"/>
          </p:cNvSpPr>
          <p:nvPr>
            <p:ph type="sldNum" sz="quarter" idx="12"/>
          </p:nvPr>
        </p:nvSpPr>
        <p:spPr/>
        <p:txBody>
          <a:bodyPr>
            <a:noAutofit/>
          </a:bodyPr>
          <a:lstStyle/>
          <a:p>
            <a:fld id="{B253F205-D10E-4D55-8906-CB7E9700548A}" type="slidenum">
              <a:rPr lang="en-US" smtClean="0"/>
              <a:t>‹Nr.›</a:t>
            </a:fld>
            <a:endParaRPr lang="en-US"/>
          </a:p>
        </p:txBody>
      </p:sp>
      <p:sp>
        <p:nvSpPr>
          <p:cNvPr id="9" name="Content Placeholder 2">
            <a:extLst>
              <a:ext uri="{FF2B5EF4-FFF2-40B4-BE49-F238E27FC236}">
                <a16:creationId xmlns:a16="http://schemas.microsoft.com/office/drawing/2014/main" id="{01F1B96B-1456-E1A5-515B-75825692D346}"/>
              </a:ext>
            </a:extLst>
          </p:cNvPr>
          <p:cNvSpPr>
            <a:spLocks noGrp="1"/>
          </p:cNvSpPr>
          <p:nvPr>
            <p:ph idx="14"/>
          </p:nvPr>
        </p:nvSpPr>
        <p:spPr>
          <a:xfrm>
            <a:off x="6259513" y="2340665"/>
            <a:ext cx="5453062" cy="3536260"/>
          </a:xfrm>
        </p:spPr>
        <p:txBody>
          <a:bodyPr>
            <a:noAutofit/>
          </a:bodyPr>
          <a:lstStyle>
            <a:lvl1pPr>
              <a:defRPr sz="2000"/>
            </a:lvl1pPr>
            <a:lvl2pPr>
              <a:defRPr sz="2000"/>
            </a:lvl2pPr>
            <a:lvl3pPr marL="358775" indent="-223200">
              <a:tabLst/>
              <a:defRPr sz="2000"/>
            </a:lvl3pPr>
            <a:lvl4pPr marL="583200" indent="-177800">
              <a:tabLst/>
              <a:defRPr sz="2000"/>
            </a:lvl4pPr>
            <a:lvl5pPr marL="854075" indent="-223200">
              <a:tabLst/>
              <a:defRPr sz="20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2" name="Picture Placeholder 11">
            <a:extLst>
              <a:ext uri="{FF2B5EF4-FFF2-40B4-BE49-F238E27FC236}">
                <a16:creationId xmlns:a16="http://schemas.microsoft.com/office/drawing/2014/main" id="{2299BBF9-7436-E80D-65B4-EF5EAE823EB2}"/>
              </a:ext>
            </a:extLst>
          </p:cNvPr>
          <p:cNvSpPr>
            <a:spLocks noGrp="1"/>
          </p:cNvSpPr>
          <p:nvPr>
            <p:ph type="pic" sz="quarter" idx="15"/>
          </p:nvPr>
        </p:nvSpPr>
        <p:spPr>
          <a:xfrm>
            <a:off x="0" y="0"/>
            <a:ext cx="5930898" cy="6858000"/>
          </a:xfrm>
        </p:spPr>
        <p:txBody>
          <a:bodyPr>
            <a:noAutofit/>
          </a:bodyPr>
          <a:lstStyle/>
          <a:p>
            <a:r>
              <a:rPr lang="de-DE"/>
              <a:t>Bild durch Klicken auf Symbol hinzufügen</a:t>
            </a:r>
            <a:endParaRPr lang="en-US"/>
          </a:p>
        </p:txBody>
      </p:sp>
      <p:grpSp>
        <p:nvGrpSpPr>
          <p:cNvPr id="11" name="Gruppieren 10">
            <a:extLst>
              <a:ext uri="{FF2B5EF4-FFF2-40B4-BE49-F238E27FC236}">
                <a16:creationId xmlns:a16="http://schemas.microsoft.com/office/drawing/2014/main" id="{586BC447-15BE-1E2A-051B-2162FD4E66F0}"/>
              </a:ext>
            </a:extLst>
          </p:cNvPr>
          <p:cNvGrpSpPr/>
          <p:nvPr userDrawn="1"/>
        </p:nvGrpSpPr>
        <p:grpSpPr>
          <a:xfrm>
            <a:off x="-1296984" y="3429000"/>
            <a:ext cx="1221971" cy="720197"/>
            <a:chOff x="-1221971" y="3429000"/>
            <a:chExt cx="1221971" cy="720197"/>
          </a:xfrm>
        </p:grpSpPr>
        <p:sp>
          <p:nvSpPr>
            <p:cNvPr id="35" name="Textfeld 1">
              <a:extLst>
                <a:ext uri="{FF2B5EF4-FFF2-40B4-BE49-F238E27FC236}">
                  <a16:creationId xmlns:a16="http://schemas.microsoft.com/office/drawing/2014/main" id="{306622AC-34FC-F073-043D-0A87CEEA6A8A}"/>
                </a:ext>
              </a:extLst>
            </p:cNvPr>
            <p:cNvSpPr txBox="1"/>
            <p:nvPr userDrawn="1"/>
          </p:nvSpPr>
          <p:spPr>
            <a:xfrm>
              <a:off x="-1221971" y="3429000"/>
              <a:ext cx="1221971" cy="720197"/>
            </a:xfrm>
            <a:prstGeom prst="rect">
              <a:avLst/>
            </a:prstGeom>
            <a:noFill/>
          </p:spPr>
          <p:txBody>
            <a:bodyPr wrap="square" lIns="0" tIns="0" rIns="0" bIns="0" rtlCol="0">
              <a:noAutofit/>
            </a:bodyPr>
            <a:lstStyle/>
            <a:p>
              <a:pPr algn="l"/>
              <a:r>
                <a:rPr lang="de-DE" sz="800">
                  <a:latin typeface="+mn-lt"/>
                </a:rPr>
                <a:t>Für Aufzählungen bitte </a:t>
              </a:r>
              <a:br>
                <a:rPr lang="de-DE" sz="800">
                  <a:latin typeface="+mn-lt"/>
                </a:rPr>
              </a:br>
              <a:r>
                <a:rPr lang="de-DE" sz="800" b="0">
                  <a:latin typeface="+mn-lt"/>
                </a:rPr>
                <a:t>auf der Start-Menüleiste</a:t>
              </a:r>
              <a:br>
                <a:rPr lang="de-DE" sz="800" b="0">
                  <a:latin typeface="+mn-lt"/>
                </a:rPr>
              </a:br>
              <a:endParaRPr lang="de-DE" sz="800" b="0">
                <a:latin typeface="+mn-lt"/>
              </a:endParaRPr>
            </a:p>
            <a:p>
              <a:pPr algn="l"/>
              <a:endParaRPr lang="de-DE" sz="800"/>
            </a:p>
            <a:p>
              <a:pPr algn="l"/>
              <a:r>
                <a:rPr lang="de-DE" sz="800" b="1">
                  <a:latin typeface="+mn-lt"/>
                </a:rPr>
                <a:t>Listenebene erhöhen </a:t>
              </a:r>
              <a:br>
                <a:rPr lang="de-DE" sz="800" b="1">
                  <a:latin typeface="+mn-lt"/>
                </a:rPr>
              </a:br>
              <a:r>
                <a:rPr lang="de-DE" sz="800" b="1">
                  <a:latin typeface="+mn-lt"/>
                </a:rPr>
                <a:t>bzw. verringern klicken.</a:t>
              </a:r>
              <a:endParaRPr lang="de-DE" sz="800" b="0">
                <a:latin typeface="+mn-lt"/>
              </a:endParaRPr>
            </a:p>
          </p:txBody>
        </p:sp>
        <p:pic>
          <p:nvPicPr>
            <p:cNvPr id="36" name="Grafik 3">
              <a:extLst>
                <a:ext uri="{FF2B5EF4-FFF2-40B4-BE49-F238E27FC236}">
                  <a16:creationId xmlns:a16="http://schemas.microsoft.com/office/drawing/2014/main" id="{83156B5A-6846-FBE9-18DD-5563552B9EA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21971" y="3677722"/>
              <a:ext cx="485280" cy="222751"/>
            </a:xfrm>
            <a:prstGeom prst="rect">
              <a:avLst/>
            </a:prstGeom>
          </p:spPr>
        </p:pic>
      </p:grpSp>
      <p:pic>
        <p:nvPicPr>
          <p:cNvPr id="14" name="Grafik 12">
            <a:extLst>
              <a:ext uri="{FF2B5EF4-FFF2-40B4-BE49-F238E27FC236}">
                <a16:creationId xmlns:a16="http://schemas.microsoft.com/office/drawing/2014/main" id="{A4AFC1C9-8EC6-434A-8F98-8EAE54247A57}"/>
              </a:ext>
            </a:extLst>
          </p:cNvPr>
          <p:cNvPicPr/>
          <p:nvPr userDrawn="1"/>
        </p:nvPicPr>
        <p:blipFill>
          <a:blip r:embed="rId3">
            <a:extLst>
              <a:ext uri="{28A0092B-C50C-407E-A947-70E740481C1C}">
                <a14:useLocalDpi xmlns:a14="http://schemas.microsoft.com/office/drawing/2010/main" val="0"/>
              </a:ext>
            </a:extLst>
          </a:blip>
          <a:stretch>
            <a:fillRect/>
          </a:stretch>
        </p:blipFill>
        <p:spPr>
          <a:xfrm>
            <a:off x="11207880" y="6027745"/>
            <a:ext cx="723600" cy="593110"/>
          </a:xfrm>
          <a:prstGeom prst="rect">
            <a:avLst/>
          </a:prstGeom>
          <a:noFill/>
          <a:ln w="0">
            <a:noFill/>
          </a:ln>
        </p:spPr>
      </p:pic>
    </p:spTree>
    <p:extLst>
      <p:ext uri="{BB962C8B-B14F-4D97-AF65-F5344CB8AC3E}">
        <p14:creationId xmlns:p14="http://schemas.microsoft.com/office/powerpoint/2010/main" val="1212932375"/>
      </p:ext>
    </p:extLst>
  </p:cSld>
  <p:clrMapOvr>
    <a:masterClrMapping/>
  </p:clrMapOvr>
  <p:extLst mod="1">
    <p:ext uri="{DCECCB84-F9BA-43D5-87BE-67443E8EF086}">
      <p15:sldGuideLst xmlns:p15="http://schemas.microsoft.com/office/powerpoint/2012/main">
        <p15:guide id="1" orient="horz" pos="215">
          <p15:clr>
            <a:srgbClr val="FBAE40"/>
          </p15:clr>
        </p15:guide>
        <p15:guide id="2" pos="302">
          <p15:clr>
            <a:srgbClr val="FBAE40"/>
          </p15:clr>
        </p15:guide>
        <p15:guide id="3" pos="7378">
          <p15:clr>
            <a:srgbClr val="FBAE40"/>
          </p15:clr>
        </p15:guide>
        <p15:guide id="4" orient="horz" pos="1134">
          <p15:clr>
            <a:srgbClr val="FBAE40"/>
          </p15:clr>
        </p15:guide>
        <p15:guide id="5" orient="horz" pos="3702">
          <p15:clr>
            <a:srgbClr val="FBAE40"/>
          </p15:clr>
        </p15:guide>
        <p15:guide id="6" pos="3736">
          <p15:clr>
            <a:srgbClr val="FBAE40"/>
          </p15:clr>
        </p15:guide>
        <p15:guide id="7" pos="3943">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zweispaltig Unterüberschri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929E10-E114-9B13-1820-A5840A56C907}"/>
              </a:ext>
            </a:extLst>
          </p:cNvPr>
          <p:cNvSpPr>
            <a:spLocks noGrp="1"/>
          </p:cNvSpPr>
          <p:nvPr>
            <p:ph type="title"/>
          </p:nvPr>
        </p:nvSpPr>
        <p:spPr>
          <a:xfrm>
            <a:off x="479425" y="341313"/>
            <a:ext cx="11232000" cy="845911"/>
          </a:xfrm>
        </p:spPr>
        <p:txBody>
          <a:bodyPr>
            <a:noAutofit/>
          </a:bodyPr>
          <a:lstStyle/>
          <a:p>
            <a:r>
              <a:rPr lang="de-DE"/>
              <a:t>Mastertitelformat bearbeiten</a:t>
            </a:r>
            <a:endParaRPr lang="en-US" dirty="0"/>
          </a:p>
        </p:txBody>
      </p:sp>
      <p:sp>
        <p:nvSpPr>
          <p:cNvPr id="3" name="Content Placeholder 2">
            <a:extLst>
              <a:ext uri="{FF2B5EF4-FFF2-40B4-BE49-F238E27FC236}">
                <a16:creationId xmlns:a16="http://schemas.microsoft.com/office/drawing/2014/main" id="{8EDE237B-94D6-1C0C-E48E-492BF6631208}"/>
              </a:ext>
            </a:extLst>
          </p:cNvPr>
          <p:cNvSpPr>
            <a:spLocks noGrp="1"/>
          </p:cNvSpPr>
          <p:nvPr>
            <p:ph idx="1" hasCustomPrompt="1"/>
          </p:nvPr>
        </p:nvSpPr>
        <p:spPr>
          <a:xfrm>
            <a:off x="479425" y="1800222"/>
            <a:ext cx="5448093" cy="540443"/>
          </a:xfrm>
        </p:spPr>
        <p:txBody>
          <a:bodyPr>
            <a:noAutofit/>
          </a:bodyPr>
          <a:lstStyle>
            <a:lvl1pPr>
              <a:defRPr b="1">
                <a:latin typeface="+mj-lt"/>
              </a:defRPr>
            </a:lvl1pPr>
          </a:lstStyle>
          <a:p>
            <a:pPr lvl="0"/>
            <a:r>
              <a:rPr lang="de-DE"/>
              <a:t>Mastertitelformat bearbeiten</a:t>
            </a:r>
            <a:endParaRPr lang="en-US" dirty="0"/>
          </a:p>
        </p:txBody>
      </p:sp>
      <p:sp>
        <p:nvSpPr>
          <p:cNvPr id="4" name="Date Placeholder 3">
            <a:extLst>
              <a:ext uri="{FF2B5EF4-FFF2-40B4-BE49-F238E27FC236}">
                <a16:creationId xmlns:a16="http://schemas.microsoft.com/office/drawing/2014/main" id="{D8FA47CA-C7C6-AC10-EA44-2C17FBE86F46}"/>
              </a:ext>
            </a:extLst>
          </p:cNvPr>
          <p:cNvSpPr>
            <a:spLocks noGrp="1"/>
          </p:cNvSpPr>
          <p:nvPr>
            <p:ph type="dt" sz="half" idx="10"/>
          </p:nvPr>
        </p:nvSpPr>
        <p:spPr/>
        <p:txBody>
          <a:bodyPr>
            <a:noAutofit/>
          </a:bodyPr>
          <a:lstStyle/>
          <a:p>
            <a:r>
              <a:rPr lang="de-DE"/>
              <a:t>15.07.2025</a:t>
            </a:r>
            <a:endParaRPr lang="en-US"/>
          </a:p>
        </p:txBody>
      </p:sp>
      <p:sp>
        <p:nvSpPr>
          <p:cNvPr id="5" name="Footer Placeholder 4">
            <a:extLst>
              <a:ext uri="{FF2B5EF4-FFF2-40B4-BE49-F238E27FC236}">
                <a16:creationId xmlns:a16="http://schemas.microsoft.com/office/drawing/2014/main" id="{CECC7995-FF7A-2049-BE56-586335CA9201}"/>
              </a:ext>
            </a:extLst>
          </p:cNvPr>
          <p:cNvSpPr>
            <a:spLocks noGrp="1"/>
          </p:cNvSpPr>
          <p:nvPr>
            <p:ph type="ftr" sz="quarter" idx="11"/>
          </p:nvPr>
        </p:nvSpPr>
        <p:spPr/>
        <p:txBody>
          <a:bodyPr>
            <a:noAutofit/>
          </a:bodyPr>
          <a:lstStyle/>
          <a:p>
            <a:r>
              <a:rPr lang="de-DE"/>
              <a:t>Fußzeile über das Menü „Einfügen“ &gt; „Kopf- und Fußzeile“ einstellen</a:t>
            </a:r>
            <a:endParaRPr lang="en-US"/>
          </a:p>
        </p:txBody>
      </p:sp>
      <p:sp>
        <p:nvSpPr>
          <p:cNvPr id="6" name="Slide Number Placeholder 5">
            <a:extLst>
              <a:ext uri="{FF2B5EF4-FFF2-40B4-BE49-F238E27FC236}">
                <a16:creationId xmlns:a16="http://schemas.microsoft.com/office/drawing/2014/main" id="{9D089854-9059-A7CF-4462-0F6787B92AD5}"/>
              </a:ext>
            </a:extLst>
          </p:cNvPr>
          <p:cNvSpPr>
            <a:spLocks noGrp="1"/>
          </p:cNvSpPr>
          <p:nvPr>
            <p:ph type="sldNum" sz="quarter" idx="12"/>
          </p:nvPr>
        </p:nvSpPr>
        <p:spPr/>
        <p:txBody>
          <a:bodyPr>
            <a:noAutofit/>
          </a:bodyPr>
          <a:lstStyle/>
          <a:p>
            <a:fld id="{B253F205-D10E-4D55-8906-CB7E9700548A}" type="slidenum">
              <a:rPr lang="en-US" smtClean="0"/>
              <a:t>‹Nr.›</a:t>
            </a:fld>
            <a:endParaRPr lang="en-US"/>
          </a:p>
        </p:txBody>
      </p:sp>
      <p:sp>
        <p:nvSpPr>
          <p:cNvPr id="8" name="Content Placeholder 2">
            <a:extLst>
              <a:ext uri="{FF2B5EF4-FFF2-40B4-BE49-F238E27FC236}">
                <a16:creationId xmlns:a16="http://schemas.microsoft.com/office/drawing/2014/main" id="{D1F6C7D1-80FB-5C35-EC44-81AEA9A68999}"/>
              </a:ext>
            </a:extLst>
          </p:cNvPr>
          <p:cNvSpPr>
            <a:spLocks noGrp="1"/>
          </p:cNvSpPr>
          <p:nvPr>
            <p:ph idx="13" hasCustomPrompt="1"/>
          </p:nvPr>
        </p:nvSpPr>
        <p:spPr>
          <a:xfrm>
            <a:off x="6259513" y="1800222"/>
            <a:ext cx="5448092" cy="540443"/>
          </a:xfrm>
        </p:spPr>
        <p:txBody>
          <a:bodyPr>
            <a:noAutofit/>
          </a:bodyPr>
          <a:lstStyle>
            <a:lvl1pPr>
              <a:defRPr b="1">
                <a:latin typeface="+mj-lt"/>
              </a:defRPr>
            </a:lvl1pPr>
          </a:lstStyle>
          <a:p>
            <a:pPr lvl="0"/>
            <a:r>
              <a:rPr lang="de-DE"/>
              <a:t>Mastertitelformat bearbeiten</a:t>
            </a:r>
            <a:endParaRPr lang="en-US" dirty="0"/>
          </a:p>
        </p:txBody>
      </p:sp>
      <p:sp>
        <p:nvSpPr>
          <p:cNvPr id="9" name="Content Placeholder 2">
            <a:extLst>
              <a:ext uri="{FF2B5EF4-FFF2-40B4-BE49-F238E27FC236}">
                <a16:creationId xmlns:a16="http://schemas.microsoft.com/office/drawing/2014/main" id="{01F1B96B-1456-E1A5-515B-75825692D346}"/>
              </a:ext>
            </a:extLst>
          </p:cNvPr>
          <p:cNvSpPr>
            <a:spLocks noGrp="1"/>
          </p:cNvSpPr>
          <p:nvPr>
            <p:ph idx="14"/>
          </p:nvPr>
        </p:nvSpPr>
        <p:spPr>
          <a:xfrm>
            <a:off x="484395" y="2340666"/>
            <a:ext cx="5448093" cy="3536259"/>
          </a:xfrm>
        </p:spPr>
        <p:txBody>
          <a:bodyPr>
            <a:no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0" name="Content Placeholder 2">
            <a:extLst>
              <a:ext uri="{FF2B5EF4-FFF2-40B4-BE49-F238E27FC236}">
                <a16:creationId xmlns:a16="http://schemas.microsoft.com/office/drawing/2014/main" id="{D7D6FA56-7442-B3F7-5D9C-A3B14F01DE4F}"/>
              </a:ext>
            </a:extLst>
          </p:cNvPr>
          <p:cNvSpPr>
            <a:spLocks noGrp="1"/>
          </p:cNvSpPr>
          <p:nvPr>
            <p:ph idx="15"/>
          </p:nvPr>
        </p:nvSpPr>
        <p:spPr>
          <a:xfrm>
            <a:off x="6264483" y="2340666"/>
            <a:ext cx="5448092" cy="3536259"/>
          </a:xfrm>
        </p:spPr>
        <p:txBody>
          <a:bodyPr>
            <a:no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grpSp>
        <p:nvGrpSpPr>
          <p:cNvPr id="11" name="Gruppieren 10">
            <a:extLst>
              <a:ext uri="{FF2B5EF4-FFF2-40B4-BE49-F238E27FC236}">
                <a16:creationId xmlns:a16="http://schemas.microsoft.com/office/drawing/2014/main" id="{501579DB-7E0A-54A6-990A-7E4479A147AF}"/>
              </a:ext>
            </a:extLst>
          </p:cNvPr>
          <p:cNvGrpSpPr/>
          <p:nvPr userDrawn="1"/>
        </p:nvGrpSpPr>
        <p:grpSpPr>
          <a:xfrm>
            <a:off x="-1296984" y="3429000"/>
            <a:ext cx="1221971" cy="720197"/>
            <a:chOff x="-1221971" y="3429000"/>
            <a:chExt cx="1221971" cy="720197"/>
          </a:xfrm>
        </p:grpSpPr>
        <p:sp>
          <p:nvSpPr>
            <p:cNvPr id="12" name="Textfeld 1">
              <a:extLst>
                <a:ext uri="{FF2B5EF4-FFF2-40B4-BE49-F238E27FC236}">
                  <a16:creationId xmlns:a16="http://schemas.microsoft.com/office/drawing/2014/main" id="{B62BD5CB-D939-D05B-2F6A-531897BB8BD4}"/>
                </a:ext>
              </a:extLst>
            </p:cNvPr>
            <p:cNvSpPr txBox="1"/>
            <p:nvPr userDrawn="1"/>
          </p:nvSpPr>
          <p:spPr>
            <a:xfrm>
              <a:off x="-1221971" y="3429000"/>
              <a:ext cx="1221971" cy="720197"/>
            </a:xfrm>
            <a:prstGeom prst="rect">
              <a:avLst/>
            </a:prstGeom>
            <a:noFill/>
          </p:spPr>
          <p:txBody>
            <a:bodyPr wrap="square" lIns="0" tIns="0" rIns="0" bIns="0" rtlCol="0">
              <a:noAutofit/>
            </a:bodyPr>
            <a:lstStyle/>
            <a:p>
              <a:pPr algn="l"/>
              <a:r>
                <a:rPr lang="de-DE" sz="800">
                  <a:latin typeface="+mn-lt"/>
                </a:rPr>
                <a:t>Für Aufzählungen bitte </a:t>
              </a:r>
              <a:br>
                <a:rPr lang="de-DE" sz="800">
                  <a:latin typeface="+mn-lt"/>
                </a:rPr>
              </a:br>
              <a:r>
                <a:rPr lang="de-DE" sz="800" b="0">
                  <a:latin typeface="+mn-lt"/>
                </a:rPr>
                <a:t>auf der Start-Menüleiste</a:t>
              </a:r>
              <a:br>
                <a:rPr lang="de-DE" sz="800" b="0">
                  <a:latin typeface="+mn-lt"/>
                </a:rPr>
              </a:br>
              <a:endParaRPr lang="de-DE" sz="800" b="0">
                <a:latin typeface="+mn-lt"/>
              </a:endParaRPr>
            </a:p>
            <a:p>
              <a:pPr algn="l"/>
              <a:endParaRPr lang="de-DE" sz="800"/>
            </a:p>
            <a:p>
              <a:pPr algn="l"/>
              <a:r>
                <a:rPr lang="de-DE" sz="800" b="1">
                  <a:latin typeface="+mn-lt"/>
                </a:rPr>
                <a:t>Listenebene erhöhen </a:t>
              </a:r>
              <a:br>
                <a:rPr lang="de-DE" sz="800" b="1">
                  <a:latin typeface="+mn-lt"/>
                </a:rPr>
              </a:br>
              <a:r>
                <a:rPr lang="de-DE" sz="800" b="1">
                  <a:latin typeface="+mn-lt"/>
                </a:rPr>
                <a:t>bzw. verringern klicken.</a:t>
              </a:r>
              <a:endParaRPr lang="de-DE" sz="800" b="0">
                <a:latin typeface="+mn-lt"/>
              </a:endParaRPr>
            </a:p>
          </p:txBody>
        </p:sp>
        <p:pic>
          <p:nvPicPr>
            <p:cNvPr id="15" name="Grafik 3">
              <a:extLst>
                <a:ext uri="{FF2B5EF4-FFF2-40B4-BE49-F238E27FC236}">
                  <a16:creationId xmlns:a16="http://schemas.microsoft.com/office/drawing/2014/main" id="{0275D9A1-530C-A237-5EDC-FA9C6ED7B5E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21971" y="3677722"/>
              <a:ext cx="485280" cy="222751"/>
            </a:xfrm>
            <a:prstGeom prst="rect">
              <a:avLst/>
            </a:prstGeom>
          </p:spPr>
        </p:pic>
      </p:grpSp>
      <p:pic>
        <p:nvPicPr>
          <p:cNvPr id="16" name="Grafik 12">
            <a:extLst>
              <a:ext uri="{FF2B5EF4-FFF2-40B4-BE49-F238E27FC236}">
                <a16:creationId xmlns:a16="http://schemas.microsoft.com/office/drawing/2014/main" id="{44137A5A-1284-424E-8A19-CCDF26517259}"/>
              </a:ext>
            </a:extLst>
          </p:cNvPr>
          <p:cNvPicPr/>
          <p:nvPr userDrawn="1"/>
        </p:nvPicPr>
        <p:blipFill>
          <a:blip r:embed="rId3">
            <a:extLst>
              <a:ext uri="{28A0092B-C50C-407E-A947-70E740481C1C}">
                <a14:useLocalDpi xmlns:a14="http://schemas.microsoft.com/office/drawing/2010/main" val="0"/>
              </a:ext>
            </a:extLst>
          </a:blip>
          <a:stretch>
            <a:fillRect/>
          </a:stretch>
        </p:blipFill>
        <p:spPr>
          <a:xfrm>
            <a:off x="11207880" y="6027745"/>
            <a:ext cx="723600" cy="593110"/>
          </a:xfrm>
          <a:prstGeom prst="rect">
            <a:avLst/>
          </a:prstGeom>
          <a:noFill/>
          <a:ln w="0">
            <a:noFill/>
          </a:ln>
        </p:spPr>
      </p:pic>
    </p:spTree>
    <p:extLst>
      <p:ext uri="{BB962C8B-B14F-4D97-AF65-F5344CB8AC3E}">
        <p14:creationId xmlns:p14="http://schemas.microsoft.com/office/powerpoint/2010/main" val="2011868287"/>
      </p:ext>
    </p:extLst>
  </p:cSld>
  <p:clrMapOvr>
    <a:masterClrMapping/>
  </p:clrMapOvr>
  <p:extLst mod="1">
    <p:ext uri="{DCECCB84-F9BA-43D5-87BE-67443E8EF086}">
      <p15:sldGuideLst xmlns:p15="http://schemas.microsoft.com/office/powerpoint/2012/main">
        <p15:guide id="1" orient="horz" pos="215">
          <p15:clr>
            <a:srgbClr val="FBAE40"/>
          </p15:clr>
        </p15:guide>
        <p15:guide id="2" pos="302">
          <p15:clr>
            <a:srgbClr val="FBAE40"/>
          </p15:clr>
        </p15:guide>
        <p15:guide id="3" pos="7378">
          <p15:clr>
            <a:srgbClr val="FBAE40"/>
          </p15:clr>
        </p15:guide>
        <p15:guide id="4" orient="horz" pos="1134">
          <p15:clr>
            <a:srgbClr val="FBAE40"/>
          </p15:clr>
        </p15:guide>
        <p15:guide id="5" orient="horz" pos="3702">
          <p15:clr>
            <a:srgbClr val="FBAE40"/>
          </p15:clr>
        </p15:guide>
        <p15:guide id="6" pos="3737">
          <p15:clr>
            <a:srgbClr val="FBAE40"/>
          </p15:clr>
        </p15:guide>
        <p15:guide id="8" pos="3943">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5B27464-F8E2-EF9C-B345-CFE5235119AF}"/>
              </a:ext>
            </a:extLst>
          </p:cNvPr>
          <p:cNvSpPr>
            <a:spLocks noGrp="1"/>
          </p:cNvSpPr>
          <p:nvPr>
            <p:ph type="title"/>
          </p:nvPr>
        </p:nvSpPr>
        <p:spPr>
          <a:xfrm>
            <a:off x="479355" y="342000"/>
            <a:ext cx="11232031" cy="720000"/>
          </a:xfrm>
          <a:prstGeom prst="rect">
            <a:avLst/>
          </a:prstGeom>
        </p:spPr>
        <p:txBody>
          <a:bodyPr vert="horz" lIns="0" tIns="0" rIns="0" bIns="45720" rtlCol="0" anchor="t" anchorCtr="0">
            <a:normAutofit/>
          </a:bodyPr>
          <a:lstStyle/>
          <a:p>
            <a:r>
              <a:rPr lang="de-DE"/>
              <a:t>Mastertitelformat bearbeiten</a:t>
            </a:r>
            <a:endParaRPr lang="en-US" dirty="0"/>
          </a:p>
        </p:txBody>
      </p:sp>
      <p:sp>
        <p:nvSpPr>
          <p:cNvPr id="3" name="Text Placeholder 2">
            <a:extLst>
              <a:ext uri="{FF2B5EF4-FFF2-40B4-BE49-F238E27FC236}">
                <a16:creationId xmlns:a16="http://schemas.microsoft.com/office/drawing/2014/main" id="{B707302E-9161-E11F-77F3-A57D8EF951C3}"/>
              </a:ext>
            </a:extLst>
          </p:cNvPr>
          <p:cNvSpPr>
            <a:spLocks noGrp="1"/>
          </p:cNvSpPr>
          <p:nvPr>
            <p:ph type="body" idx="1"/>
          </p:nvPr>
        </p:nvSpPr>
        <p:spPr>
          <a:xfrm>
            <a:off x="479355" y="1800000"/>
            <a:ext cx="11232000" cy="4428000"/>
          </a:xfrm>
          <a:prstGeom prst="rect">
            <a:avLst/>
          </a:prstGeom>
        </p:spPr>
        <p:txBody>
          <a:bodyPr vert="horz" lIns="0" tIns="0" rIns="0" bIns="45720" rtlCol="0" anchor="t" anchorCtr="0">
            <a:no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Date Placeholder 3">
            <a:extLst>
              <a:ext uri="{FF2B5EF4-FFF2-40B4-BE49-F238E27FC236}">
                <a16:creationId xmlns:a16="http://schemas.microsoft.com/office/drawing/2014/main" id="{E671DD60-9824-F914-9E9A-45E5FC36B607}"/>
              </a:ext>
            </a:extLst>
          </p:cNvPr>
          <p:cNvSpPr>
            <a:spLocks noGrp="1"/>
          </p:cNvSpPr>
          <p:nvPr>
            <p:ph type="dt" sz="half" idx="2"/>
          </p:nvPr>
        </p:nvSpPr>
        <p:spPr>
          <a:xfrm>
            <a:off x="838200" y="6464195"/>
            <a:ext cx="612000" cy="144000"/>
          </a:xfrm>
          <a:prstGeom prst="rect">
            <a:avLst/>
          </a:prstGeom>
        </p:spPr>
        <p:txBody>
          <a:bodyPr vert="horz" lIns="0" tIns="0" rIns="0" bIns="45720" rtlCol="0" anchor="t" anchorCtr="0"/>
          <a:lstStyle>
            <a:lvl1pPr algn="l">
              <a:defRPr sz="800">
                <a:solidFill>
                  <a:schemeClr val="tx1"/>
                </a:solidFill>
              </a:defRPr>
            </a:lvl1pPr>
          </a:lstStyle>
          <a:p>
            <a:r>
              <a:rPr lang="de-DE"/>
              <a:t>15.07.2025</a:t>
            </a:r>
            <a:endParaRPr lang="en-US"/>
          </a:p>
        </p:txBody>
      </p:sp>
      <p:sp>
        <p:nvSpPr>
          <p:cNvPr id="5" name="Footer Placeholder 4">
            <a:extLst>
              <a:ext uri="{FF2B5EF4-FFF2-40B4-BE49-F238E27FC236}">
                <a16:creationId xmlns:a16="http://schemas.microsoft.com/office/drawing/2014/main" id="{0848A390-56C6-5F9D-7CE4-F2939776EFD8}"/>
              </a:ext>
            </a:extLst>
          </p:cNvPr>
          <p:cNvSpPr>
            <a:spLocks noGrp="1"/>
          </p:cNvSpPr>
          <p:nvPr>
            <p:ph type="ftr" sz="quarter" idx="3"/>
          </p:nvPr>
        </p:nvSpPr>
        <p:spPr>
          <a:xfrm>
            <a:off x="1547149" y="6464195"/>
            <a:ext cx="7920000" cy="144000"/>
          </a:xfrm>
          <a:prstGeom prst="rect">
            <a:avLst/>
          </a:prstGeom>
        </p:spPr>
        <p:txBody>
          <a:bodyPr vert="horz" lIns="0" tIns="0" rIns="0" bIns="45720" rtlCol="0" anchor="t" anchorCtr="0"/>
          <a:lstStyle>
            <a:lvl1pPr algn="l">
              <a:defRPr sz="800">
                <a:solidFill>
                  <a:schemeClr val="tx1"/>
                </a:solidFill>
              </a:defRPr>
            </a:lvl1pPr>
          </a:lstStyle>
          <a:p>
            <a:r>
              <a:rPr lang="de-DE"/>
              <a:t>Fußzeile über das Menü „Einfügen“ &gt; „Kopf- und Fußzeile“ einstellen</a:t>
            </a:r>
            <a:endParaRPr lang="en-US"/>
          </a:p>
        </p:txBody>
      </p:sp>
      <p:cxnSp>
        <p:nvCxnSpPr>
          <p:cNvPr id="52" name="Gerade Verbindung 26">
            <a:extLst>
              <a:ext uri="{FF2B5EF4-FFF2-40B4-BE49-F238E27FC236}">
                <a16:creationId xmlns:a16="http://schemas.microsoft.com/office/drawing/2014/main" id="{4B7FE40E-D6A3-C0CA-A1D9-92E943508588}"/>
              </a:ext>
            </a:extLst>
          </p:cNvPr>
          <p:cNvCxnSpPr>
            <a:cxnSpLocks/>
          </p:cNvCxnSpPr>
          <p:nvPr userDrawn="1"/>
        </p:nvCxnSpPr>
        <p:spPr>
          <a:xfrm flipV="1">
            <a:off x="11711389" y="-214631"/>
            <a:ext cx="0" cy="135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Gerade Verbindung 26">
            <a:extLst>
              <a:ext uri="{FF2B5EF4-FFF2-40B4-BE49-F238E27FC236}">
                <a16:creationId xmlns:a16="http://schemas.microsoft.com/office/drawing/2014/main" id="{2FC06A6A-6DED-7AC8-2837-261C46658B83}"/>
              </a:ext>
            </a:extLst>
          </p:cNvPr>
          <p:cNvCxnSpPr>
            <a:cxnSpLocks/>
          </p:cNvCxnSpPr>
          <p:nvPr userDrawn="1"/>
        </p:nvCxnSpPr>
        <p:spPr>
          <a:xfrm rot="10800000">
            <a:off x="479356" y="-214631"/>
            <a:ext cx="0" cy="1368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Gerade Verbindung 26">
            <a:extLst>
              <a:ext uri="{FF2B5EF4-FFF2-40B4-BE49-F238E27FC236}">
                <a16:creationId xmlns:a16="http://schemas.microsoft.com/office/drawing/2014/main" id="{C80A16F3-CBD3-DDC4-AD2A-BE54A358AE6F}"/>
              </a:ext>
            </a:extLst>
          </p:cNvPr>
          <p:cNvCxnSpPr>
            <a:cxnSpLocks/>
          </p:cNvCxnSpPr>
          <p:nvPr userDrawn="1"/>
        </p:nvCxnSpPr>
        <p:spPr>
          <a:xfrm flipV="1">
            <a:off x="6096000" y="-214631"/>
            <a:ext cx="0" cy="135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55" name="Gruppieren 11">
            <a:extLst>
              <a:ext uri="{FF2B5EF4-FFF2-40B4-BE49-F238E27FC236}">
                <a16:creationId xmlns:a16="http://schemas.microsoft.com/office/drawing/2014/main" id="{46EB564F-94B6-CF64-02A5-34E718D35356}"/>
              </a:ext>
            </a:extLst>
          </p:cNvPr>
          <p:cNvGrpSpPr/>
          <p:nvPr userDrawn="1"/>
        </p:nvGrpSpPr>
        <p:grpSpPr>
          <a:xfrm>
            <a:off x="5932800" y="-214631"/>
            <a:ext cx="324000" cy="135000"/>
            <a:chOff x="5932800" y="-214631"/>
            <a:chExt cx="324000" cy="135000"/>
          </a:xfrm>
        </p:grpSpPr>
        <p:cxnSp>
          <p:nvCxnSpPr>
            <p:cNvPr id="56" name="Gerade Verbindung 26">
              <a:extLst>
                <a:ext uri="{FF2B5EF4-FFF2-40B4-BE49-F238E27FC236}">
                  <a16:creationId xmlns:a16="http://schemas.microsoft.com/office/drawing/2014/main" id="{5629B7A5-29DF-73F1-7EF8-BE84CB76A8E6}"/>
                </a:ext>
              </a:extLst>
            </p:cNvPr>
            <p:cNvCxnSpPr>
              <a:cxnSpLocks/>
            </p:cNvCxnSpPr>
            <p:nvPr userDrawn="1"/>
          </p:nvCxnSpPr>
          <p:spPr>
            <a:xfrm flipV="1">
              <a:off x="6256800" y="-214631"/>
              <a:ext cx="0" cy="135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Gerade Verbindung 26">
              <a:extLst>
                <a:ext uri="{FF2B5EF4-FFF2-40B4-BE49-F238E27FC236}">
                  <a16:creationId xmlns:a16="http://schemas.microsoft.com/office/drawing/2014/main" id="{258A48D3-06FE-5E47-F0D4-C7CAA2100490}"/>
                </a:ext>
              </a:extLst>
            </p:cNvPr>
            <p:cNvCxnSpPr>
              <a:cxnSpLocks/>
            </p:cNvCxnSpPr>
            <p:nvPr userDrawn="1"/>
          </p:nvCxnSpPr>
          <p:spPr>
            <a:xfrm flipV="1">
              <a:off x="5932800" y="-214631"/>
              <a:ext cx="0" cy="135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8" name="Gruppieren 14">
            <a:extLst>
              <a:ext uri="{FF2B5EF4-FFF2-40B4-BE49-F238E27FC236}">
                <a16:creationId xmlns:a16="http://schemas.microsoft.com/office/drawing/2014/main" id="{3CBF6D3A-7D5C-74E1-88AB-30DF3E7E88ED}"/>
              </a:ext>
            </a:extLst>
          </p:cNvPr>
          <p:cNvGrpSpPr/>
          <p:nvPr userDrawn="1"/>
        </p:nvGrpSpPr>
        <p:grpSpPr>
          <a:xfrm>
            <a:off x="1118263" y="-214631"/>
            <a:ext cx="324000" cy="135000"/>
            <a:chOff x="5932800" y="-214631"/>
            <a:chExt cx="324000" cy="135000"/>
          </a:xfrm>
        </p:grpSpPr>
        <p:cxnSp>
          <p:nvCxnSpPr>
            <p:cNvPr id="59" name="Gerade Verbindung 26">
              <a:extLst>
                <a:ext uri="{FF2B5EF4-FFF2-40B4-BE49-F238E27FC236}">
                  <a16:creationId xmlns:a16="http://schemas.microsoft.com/office/drawing/2014/main" id="{4C1A2A06-D95B-3CF7-2AAA-1B978733CC3C}"/>
                </a:ext>
              </a:extLst>
            </p:cNvPr>
            <p:cNvCxnSpPr>
              <a:cxnSpLocks/>
            </p:cNvCxnSpPr>
            <p:nvPr userDrawn="1"/>
          </p:nvCxnSpPr>
          <p:spPr>
            <a:xfrm flipV="1">
              <a:off x="6256800" y="-214631"/>
              <a:ext cx="0" cy="135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Gerade Verbindung 26">
              <a:extLst>
                <a:ext uri="{FF2B5EF4-FFF2-40B4-BE49-F238E27FC236}">
                  <a16:creationId xmlns:a16="http://schemas.microsoft.com/office/drawing/2014/main" id="{2C41D42C-D812-BBBD-E033-FD071FEC8258}"/>
                </a:ext>
              </a:extLst>
            </p:cNvPr>
            <p:cNvCxnSpPr>
              <a:cxnSpLocks/>
            </p:cNvCxnSpPr>
            <p:nvPr userDrawn="1"/>
          </p:nvCxnSpPr>
          <p:spPr>
            <a:xfrm flipV="1">
              <a:off x="5932800" y="-214631"/>
              <a:ext cx="0" cy="135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1" name="Gruppieren 17">
            <a:extLst>
              <a:ext uri="{FF2B5EF4-FFF2-40B4-BE49-F238E27FC236}">
                <a16:creationId xmlns:a16="http://schemas.microsoft.com/office/drawing/2014/main" id="{4894933E-3F5B-831F-2E68-7F8A2439603E}"/>
              </a:ext>
            </a:extLst>
          </p:cNvPr>
          <p:cNvGrpSpPr/>
          <p:nvPr userDrawn="1"/>
        </p:nvGrpSpPr>
        <p:grpSpPr>
          <a:xfrm>
            <a:off x="3044077" y="-214631"/>
            <a:ext cx="324000" cy="135000"/>
            <a:chOff x="5932800" y="-214631"/>
            <a:chExt cx="324000" cy="135000"/>
          </a:xfrm>
        </p:grpSpPr>
        <p:cxnSp>
          <p:nvCxnSpPr>
            <p:cNvPr id="62" name="Gerade Verbindung 26">
              <a:extLst>
                <a:ext uri="{FF2B5EF4-FFF2-40B4-BE49-F238E27FC236}">
                  <a16:creationId xmlns:a16="http://schemas.microsoft.com/office/drawing/2014/main" id="{DFF7CF44-AF8F-740C-790C-BDF4F48840A5}"/>
                </a:ext>
              </a:extLst>
            </p:cNvPr>
            <p:cNvCxnSpPr>
              <a:cxnSpLocks/>
            </p:cNvCxnSpPr>
            <p:nvPr userDrawn="1"/>
          </p:nvCxnSpPr>
          <p:spPr>
            <a:xfrm flipV="1">
              <a:off x="6256800" y="-214631"/>
              <a:ext cx="0" cy="135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Gerade Verbindung 26">
              <a:extLst>
                <a:ext uri="{FF2B5EF4-FFF2-40B4-BE49-F238E27FC236}">
                  <a16:creationId xmlns:a16="http://schemas.microsoft.com/office/drawing/2014/main" id="{38F76E28-3754-AD58-6B25-7FE4C16DA449}"/>
                </a:ext>
              </a:extLst>
            </p:cNvPr>
            <p:cNvCxnSpPr>
              <a:cxnSpLocks/>
            </p:cNvCxnSpPr>
            <p:nvPr userDrawn="1"/>
          </p:nvCxnSpPr>
          <p:spPr>
            <a:xfrm flipV="1">
              <a:off x="5932800" y="-214631"/>
              <a:ext cx="0" cy="135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4" name="Gruppieren 20">
            <a:extLst>
              <a:ext uri="{FF2B5EF4-FFF2-40B4-BE49-F238E27FC236}">
                <a16:creationId xmlns:a16="http://schemas.microsoft.com/office/drawing/2014/main" id="{5CBE7937-64B1-178B-6EF1-A00B08BADCEA}"/>
              </a:ext>
            </a:extLst>
          </p:cNvPr>
          <p:cNvGrpSpPr/>
          <p:nvPr userDrawn="1"/>
        </p:nvGrpSpPr>
        <p:grpSpPr>
          <a:xfrm>
            <a:off x="4006984" y="-214631"/>
            <a:ext cx="324000" cy="135000"/>
            <a:chOff x="5932800" y="-214631"/>
            <a:chExt cx="324000" cy="135000"/>
          </a:xfrm>
        </p:grpSpPr>
        <p:cxnSp>
          <p:nvCxnSpPr>
            <p:cNvPr id="65" name="Gerade Verbindung 26">
              <a:extLst>
                <a:ext uri="{FF2B5EF4-FFF2-40B4-BE49-F238E27FC236}">
                  <a16:creationId xmlns:a16="http://schemas.microsoft.com/office/drawing/2014/main" id="{4B3ECC7E-67AA-730F-BA2B-BD1BEF7AAE0A}"/>
                </a:ext>
              </a:extLst>
            </p:cNvPr>
            <p:cNvCxnSpPr>
              <a:cxnSpLocks/>
            </p:cNvCxnSpPr>
            <p:nvPr userDrawn="1"/>
          </p:nvCxnSpPr>
          <p:spPr>
            <a:xfrm flipV="1">
              <a:off x="6256800" y="-214631"/>
              <a:ext cx="0" cy="135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Gerade Verbindung 26">
              <a:extLst>
                <a:ext uri="{FF2B5EF4-FFF2-40B4-BE49-F238E27FC236}">
                  <a16:creationId xmlns:a16="http://schemas.microsoft.com/office/drawing/2014/main" id="{D82CA211-4827-F332-7869-4013288A2FE8}"/>
                </a:ext>
              </a:extLst>
            </p:cNvPr>
            <p:cNvCxnSpPr>
              <a:cxnSpLocks/>
            </p:cNvCxnSpPr>
            <p:nvPr userDrawn="1"/>
          </p:nvCxnSpPr>
          <p:spPr>
            <a:xfrm flipV="1">
              <a:off x="5932800" y="-214631"/>
              <a:ext cx="0" cy="135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7" name="Gruppieren 23">
            <a:extLst>
              <a:ext uri="{FF2B5EF4-FFF2-40B4-BE49-F238E27FC236}">
                <a16:creationId xmlns:a16="http://schemas.microsoft.com/office/drawing/2014/main" id="{F9DFA205-3C35-E421-120D-C583BC1C0DAC}"/>
              </a:ext>
            </a:extLst>
          </p:cNvPr>
          <p:cNvGrpSpPr/>
          <p:nvPr userDrawn="1"/>
        </p:nvGrpSpPr>
        <p:grpSpPr>
          <a:xfrm>
            <a:off x="2081170" y="-214631"/>
            <a:ext cx="324000" cy="135000"/>
            <a:chOff x="5932800" y="-214631"/>
            <a:chExt cx="324000" cy="135000"/>
          </a:xfrm>
        </p:grpSpPr>
        <p:cxnSp>
          <p:nvCxnSpPr>
            <p:cNvPr id="68" name="Gerade Verbindung 26">
              <a:extLst>
                <a:ext uri="{FF2B5EF4-FFF2-40B4-BE49-F238E27FC236}">
                  <a16:creationId xmlns:a16="http://schemas.microsoft.com/office/drawing/2014/main" id="{1381DED7-827E-8344-AA2C-D6A79A13FE44}"/>
                </a:ext>
              </a:extLst>
            </p:cNvPr>
            <p:cNvCxnSpPr>
              <a:cxnSpLocks/>
            </p:cNvCxnSpPr>
            <p:nvPr userDrawn="1"/>
          </p:nvCxnSpPr>
          <p:spPr>
            <a:xfrm flipV="1">
              <a:off x="6256800" y="-214631"/>
              <a:ext cx="0" cy="135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Gerade Verbindung 26">
              <a:extLst>
                <a:ext uri="{FF2B5EF4-FFF2-40B4-BE49-F238E27FC236}">
                  <a16:creationId xmlns:a16="http://schemas.microsoft.com/office/drawing/2014/main" id="{75AA8893-68A8-AEF5-980C-AADFF8DA10B3}"/>
                </a:ext>
              </a:extLst>
            </p:cNvPr>
            <p:cNvCxnSpPr>
              <a:cxnSpLocks/>
            </p:cNvCxnSpPr>
            <p:nvPr userDrawn="1"/>
          </p:nvCxnSpPr>
          <p:spPr>
            <a:xfrm flipV="1">
              <a:off x="5932800" y="-214631"/>
              <a:ext cx="0" cy="135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70" name="Gruppieren 26">
            <a:extLst>
              <a:ext uri="{FF2B5EF4-FFF2-40B4-BE49-F238E27FC236}">
                <a16:creationId xmlns:a16="http://schemas.microsoft.com/office/drawing/2014/main" id="{059DB3DE-BAF8-CEF4-24B9-2AE9621F34B0}"/>
              </a:ext>
            </a:extLst>
          </p:cNvPr>
          <p:cNvGrpSpPr/>
          <p:nvPr userDrawn="1"/>
        </p:nvGrpSpPr>
        <p:grpSpPr>
          <a:xfrm>
            <a:off x="4969891" y="-214631"/>
            <a:ext cx="324000" cy="135000"/>
            <a:chOff x="5932800" y="-214631"/>
            <a:chExt cx="324000" cy="135000"/>
          </a:xfrm>
        </p:grpSpPr>
        <p:cxnSp>
          <p:nvCxnSpPr>
            <p:cNvPr id="71" name="Gerade Verbindung 26">
              <a:extLst>
                <a:ext uri="{FF2B5EF4-FFF2-40B4-BE49-F238E27FC236}">
                  <a16:creationId xmlns:a16="http://schemas.microsoft.com/office/drawing/2014/main" id="{2F1270F3-305A-E85B-5EA5-48CC19738190}"/>
                </a:ext>
              </a:extLst>
            </p:cNvPr>
            <p:cNvCxnSpPr>
              <a:cxnSpLocks/>
            </p:cNvCxnSpPr>
            <p:nvPr userDrawn="1"/>
          </p:nvCxnSpPr>
          <p:spPr>
            <a:xfrm flipV="1">
              <a:off x="6256800" y="-214631"/>
              <a:ext cx="0" cy="135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Gerade Verbindung 26">
              <a:extLst>
                <a:ext uri="{FF2B5EF4-FFF2-40B4-BE49-F238E27FC236}">
                  <a16:creationId xmlns:a16="http://schemas.microsoft.com/office/drawing/2014/main" id="{9CA353D3-A016-BFCB-70CC-D846A8A1EC44}"/>
                </a:ext>
              </a:extLst>
            </p:cNvPr>
            <p:cNvCxnSpPr>
              <a:cxnSpLocks/>
            </p:cNvCxnSpPr>
            <p:nvPr userDrawn="1"/>
          </p:nvCxnSpPr>
          <p:spPr>
            <a:xfrm flipV="1">
              <a:off x="5932800" y="-214631"/>
              <a:ext cx="0" cy="135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73" name="Gruppieren 29">
            <a:extLst>
              <a:ext uri="{FF2B5EF4-FFF2-40B4-BE49-F238E27FC236}">
                <a16:creationId xmlns:a16="http://schemas.microsoft.com/office/drawing/2014/main" id="{EC5A5105-E5FD-5709-8802-4D2D55E27D26}"/>
              </a:ext>
            </a:extLst>
          </p:cNvPr>
          <p:cNvGrpSpPr/>
          <p:nvPr userDrawn="1"/>
        </p:nvGrpSpPr>
        <p:grpSpPr>
          <a:xfrm>
            <a:off x="6895898" y="-214631"/>
            <a:ext cx="324000" cy="135000"/>
            <a:chOff x="5932800" y="-214631"/>
            <a:chExt cx="324000" cy="135000"/>
          </a:xfrm>
        </p:grpSpPr>
        <p:cxnSp>
          <p:nvCxnSpPr>
            <p:cNvPr id="74" name="Gerade Verbindung 26">
              <a:extLst>
                <a:ext uri="{FF2B5EF4-FFF2-40B4-BE49-F238E27FC236}">
                  <a16:creationId xmlns:a16="http://schemas.microsoft.com/office/drawing/2014/main" id="{D5E1555F-E858-89BD-836E-41BEA44255C8}"/>
                </a:ext>
              </a:extLst>
            </p:cNvPr>
            <p:cNvCxnSpPr>
              <a:cxnSpLocks/>
            </p:cNvCxnSpPr>
            <p:nvPr userDrawn="1"/>
          </p:nvCxnSpPr>
          <p:spPr>
            <a:xfrm flipV="1">
              <a:off x="6256800" y="-214631"/>
              <a:ext cx="0" cy="135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Gerade Verbindung 26">
              <a:extLst>
                <a:ext uri="{FF2B5EF4-FFF2-40B4-BE49-F238E27FC236}">
                  <a16:creationId xmlns:a16="http://schemas.microsoft.com/office/drawing/2014/main" id="{2810071B-82BB-ACFC-4BFC-E9C55E72A64A}"/>
                </a:ext>
              </a:extLst>
            </p:cNvPr>
            <p:cNvCxnSpPr>
              <a:cxnSpLocks/>
            </p:cNvCxnSpPr>
            <p:nvPr userDrawn="1"/>
          </p:nvCxnSpPr>
          <p:spPr>
            <a:xfrm flipV="1">
              <a:off x="5932800" y="-214631"/>
              <a:ext cx="0" cy="135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76" name="Gruppieren 32">
            <a:extLst>
              <a:ext uri="{FF2B5EF4-FFF2-40B4-BE49-F238E27FC236}">
                <a16:creationId xmlns:a16="http://schemas.microsoft.com/office/drawing/2014/main" id="{A26E7243-A745-2070-DEA5-4E7B1C694B8B}"/>
              </a:ext>
            </a:extLst>
          </p:cNvPr>
          <p:cNvGrpSpPr/>
          <p:nvPr userDrawn="1"/>
        </p:nvGrpSpPr>
        <p:grpSpPr>
          <a:xfrm>
            <a:off x="8822094" y="-214631"/>
            <a:ext cx="324000" cy="135000"/>
            <a:chOff x="5932800" y="-214631"/>
            <a:chExt cx="324000" cy="135000"/>
          </a:xfrm>
        </p:grpSpPr>
        <p:cxnSp>
          <p:nvCxnSpPr>
            <p:cNvPr id="77" name="Gerade Verbindung 26">
              <a:extLst>
                <a:ext uri="{FF2B5EF4-FFF2-40B4-BE49-F238E27FC236}">
                  <a16:creationId xmlns:a16="http://schemas.microsoft.com/office/drawing/2014/main" id="{3863140C-0463-3B80-8021-055BA2A6D59C}"/>
                </a:ext>
              </a:extLst>
            </p:cNvPr>
            <p:cNvCxnSpPr>
              <a:cxnSpLocks/>
            </p:cNvCxnSpPr>
            <p:nvPr userDrawn="1"/>
          </p:nvCxnSpPr>
          <p:spPr>
            <a:xfrm flipV="1">
              <a:off x="6256800" y="-214631"/>
              <a:ext cx="0" cy="135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Gerade Verbindung 26">
              <a:extLst>
                <a:ext uri="{FF2B5EF4-FFF2-40B4-BE49-F238E27FC236}">
                  <a16:creationId xmlns:a16="http://schemas.microsoft.com/office/drawing/2014/main" id="{EDB3448F-1747-AD1E-F263-FF9692B1C0D3}"/>
                </a:ext>
              </a:extLst>
            </p:cNvPr>
            <p:cNvCxnSpPr>
              <a:cxnSpLocks/>
            </p:cNvCxnSpPr>
            <p:nvPr userDrawn="1"/>
          </p:nvCxnSpPr>
          <p:spPr>
            <a:xfrm flipV="1">
              <a:off x="5932800" y="-214631"/>
              <a:ext cx="0" cy="135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79" name="Gruppieren 35">
            <a:extLst>
              <a:ext uri="{FF2B5EF4-FFF2-40B4-BE49-F238E27FC236}">
                <a16:creationId xmlns:a16="http://schemas.microsoft.com/office/drawing/2014/main" id="{B1BAEA49-380A-26FB-AF2B-D9DADC173D5F}"/>
              </a:ext>
            </a:extLst>
          </p:cNvPr>
          <p:cNvGrpSpPr/>
          <p:nvPr userDrawn="1"/>
        </p:nvGrpSpPr>
        <p:grpSpPr>
          <a:xfrm>
            <a:off x="9785192" y="-214631"/>
            <a:ext cx="324000" cy="135000"/>
            <a:chOff x="5932800" y="-214631"/>
            <a:chExt cx="324000" cy="135000"/>
          </a:xfrm>
        </p:grpSpPr>
        <p:cxnSp>
          <p:nvCxnSpPr>
            <p:cNvPr id="80" name="Gerade Verbindung 26">
              <a:extLst>
                <a:ext uri="{FF2B5EF4-FFF2-40B4-BE49-F238E27FC236}">
                  <a16:creationId xmlns:a16="http://schemas.microsoft.com/office/drawing/2014/main" id="{A9D8B01D-FA83-1670-C5CD-C81C78F4A333}"/>
                </a:ext>
              </a:extLst>
            </p:cNvPr>
            <p:cNvCxnSpPr>
              <a:cxnSpLocks/>
            </p:cNvCxnSpPr>
            <p:nvPr userDrawn="1"/>
          </p:nvCxnSpPr>
          <p:spPr>
            <a:xfrm flipV="1">
              <a:off x="6256800" y="-214631"/>
              <a:ext cx="0" cy="135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Gerade Verbindung 26">
              <a:extLst>
                <a:ext uri="{FF2B5EF4-FFF2-40B4-BE49-F238E27FC236}">
                  <a16:creationId xmlns:a16="http://schemas.microsoft.com/office/drawing/2014/main" id="{241E6BB0-A8B5-4D1E-7AF5-5046379AAA8E}"/>
                </a:ext>
              </a:extLst>
            </p:cNvPr>
            <p:cNvCxnSpPr>
              <a:cxnSpLocks/>
            </p:cNvCxnSpPr>
            <p:nvPr userDrawn="1"/>
          </p:nvCxnSpPr>
          <p:spPr>
            <a:xfrm flipV="1">
              <a:off x="5932800" y="-214631"/>
              <a:ext cx="0" cy="135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82" name="Gruppieren 38">
            <a:extLst>
              <a:ext uri="{FF2B5EF4-FFF2-40B4-BE49-F238E27FC236}">
                <a16:creationId xmlns:a16="http://schemas.microsoft.com/office/drawing/2014/main" id="{C221A234-CA83-0182-F54A-835828465695}"/>
              </a:ext>
            </a:extLst>
          </p:cNvPr>
          <p:cNvGrpSpPr/>
          <p:nvPr userDrawn="1"/>
        </p:nvGrpSpPr>
        <p:grpSpPr>
          <a:xfrm>
            <a:off x="7858996" y="-214631"/>
            <a:ext cx="324000" cy="135000"/>
            <a:chOff x="5932800" y="-214631"/>
            <a:chExt cx="324000" cy="135000"/>
          </a:xfrm>
        </p:grpSpPr>
        <p:cxnSp>
          <p:nvCxnSpPr>
            <p:cNvPr id="83" name="Gerade Verbindung 26">
              <a:extLst>
                <a:ext uri="{FF2B5EF4-FFF2-40B4-BE49-F238E27FC236}">
                  <a16:creationId xmlns:a16="http://schemas.microsoft.com/office/drawing/2014/main" id="{C6A82D60-2CC1-1B70-5DBF-0CCED0C5FBAE}"/>
                </a:ext>
              </a:extLst>
            </p:cNvPr>
            <p:cNvCxnSpPr>
              <a:cxnSpLocks/>
            </p:cNvCxnSpPr>
            <p:nvPr userDrawn="1"/>
          </p:nvCxnSpPr>
          <p:spPr>
            <a:xfrm flipV="1">
              <a:off x="6256800" y="-214631"/>
              <a:ext cx="0" cy="135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Gerade Verbindung 26">
              <a:extLst>
                <a:ext uri="{FF2B5EF4-FFF2-40B4-BE49-F238E27FC236}">
                  <a16:creationId xmlns:a16="http://schemas.microsoft.com/office/drawing/2014/main" id="{BCF9C418-E54E-D430-8097-6A77A1C16228}"/>
                </a:ext>
              </a:extLst>
            </p:cNvPr>
            <p:cNvCxnSpPr>
              <a:cxnSpLocks/>
            </p:cNvCxnSpPr>
            <p:nvPr userDrawn="1"/>
          </p:nvCxnSpPr>
          <p:spPr>
            <a:xfrm flipV="1">
              <a:off x="5932800" y="-214631"/>
              <a:ext cx="0" cy="135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85" name="Gruppieren 41">
            <a:extLst>
              <a:ext uri="{FF2B5EF4-FFF2-40B4-BE49-F238E27FC236}">
                <a16:creationId xmlns:a16="http://schemas.microsoft.com/office/drawing/2014/main" id="{0EEA5ADC-A1D5-2921-6EC1-73A8023EEA39}"/>
              </a:ext>
            </a:extLst>
          </p:cNvPr>
          <p:cNvGrpSpPr/>
          <p:nvPr userDrawn="1"/>
        </p:nvGrpSpPr>
        <p:grpSpPr>
          <a:xfrm>
            <a:off x="10748290" y="-214631"/>
            <a:ext cx="324000" cy="135000"/>
            <a:chOff x="5932800" y="-214631"/>
            <a:chExt cx="324000" cy="135000"/>
          </a:xfrm>
        </p:grpSpPr>
        <p:cxnSp>
          <p:nvCxnSpPr>
            <p:cNvPr id="86" name="Gerade Verbindung 26">
              <a:extLst>
                <a:ext uri="{FF2B5EF4-FFF2-40B4-BE49-F238E27FC236}">
                  <a16:creationId xmlns:a16="http://schemas.microsoft.com/office/drawing/2014/main" id="{924233DC-E556-475A-E69A-7BAD0C16035D}"/>
                </a:ext>
              </a:extLst>
            </p:cNvPr>
            <p:cNvCxnSpPr>
              <a:cxnSpLocks/>
            </p:cNvCxnSpPr>
            <p:nvPr userDrawn="1"/>
          </p:nvCxnSpPr>
          <p:spPr>
            <a:xfrm flipV="1">
              <a:off x="6256800" y="-214631"/>
              <a:ext cx="0" cy="135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Gerade Verbindung 26">
              <a:extLst>
                <a:ext uri="{FF2B5EF4-FFF2-40B4-BE49-F238E27FC236}">
                  <a16:creationId xmlns:a16="http://schemas.microsoft.com/office/drawing/2014/main" id="{C3039EBE-48DB-7FED-05EE-61CD75A42280}"/>
                </a:ext>
              </a:extLst>
            </p:cNvPr>
            <p:cNvCxnSpPr>
              <a:cxnSpLocks/>
            </p:cNvCxnSpPr>
            <p:nvPr userDrawn="1"/>
          </p:nvCxnSpPr>
          <p:spPr>
            <a:xfrm flipV="1">
              <a:off x="5932800" y="-214631"/>
              <a:ext cx="0" cy="135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6" name="Slide Number Placeholder 5">
            <a:extLst>
              <a:ext uri="{FF2B5EF4-FFF2-40B4-BE49-F238E27FC236}">
                <a16:creationId xmlns:a16="http://schemas.microsoft.com/office/drawing/2014/main" id="{25CDE8C7-94F7-A0E9-4587-15259331061C}"/>
              </a:ext>
            </a:extLst>
          </p:cNvPr>
          <p:cNvSpPr>
            <a:spLocks noGrp="1"/>
          </p:cNvSpPr>
          <p:nvPr>
            <p:ph type="sldNum" sz="quarter" idx="4"/>
          </p:nvPr>
        </p:nvSpPr>
        <p:spPr>
          <a:xfrm>
            <a:off x="479355" y="6464195"/>
            <a:ext cx="360000" cy="144000"/>
          </a:xfrm>
          <a:prstGeom prst="rect">
            <a:avLst/>
          </a:prstGeom>
        </p:spPr>
        <p:txBody>
          <a:bodyPr vert="horz" lIns="0" tIns="0" rIns="0" bIns="45720" rtlCol="0" anchor="t" anchorCtr="0"/>
          <a:lstStyle>
            <a:lvl1pPr algn="l">
              <a:defRPr sz="800">
                <a:solidFill>
                  <a:schemeClr val="tx1"/>
                </a:solidFill>
              </a:defRPr>
            </a:lvl1pPr>
          </a:lstStyle>
          <a:p>
            <a:fld id="{414EA106-8085-4DEF-87DE-77917543B00C}" type="slidenum">
              <a:rPr lang="en-US" smtClean="0"/>
              <a:pPr/>
              <a:t>‹Nr.›</a:t>
            </a:fld>
            <a:endParaRPr lang="en-US"/>
          </a:p>
        </p:txBody>
      </p:sp>
    </p:spTree>
    <p:extLst>
      <p:ext uri="{BB962C8B-B14F-4D97-AF65-F5344CB8AC3E}">
        <p14:creationId xmlns:p14="http://schemas.microsoft.com/office/powerpoint/2010/main" val="24117209"/>
      </p:ext>
    </p:extLst>
  </p:cSld>
  <p:clrMap bg1="lt1" tx1="dk1" bg2="lt2" tx2="dk2" accent1="accent1" accent2="accent2" accent3="accent3" accent4="accent4" accent5="accent5" accent6="accent6" hlink="hlink" folHlink="folHlink"/>
  <p:sldLayoutIdLst>
    <p:sldLayoutId id="2147483649" r:id="rId1"/>
    <p:sldLayoutId id="2147483671" r:id="rId2"/>
    <p:sldLayoutId id="2147483673" r:id="rId3"/>
    <p:sldLayoutId id="2147483662" r:id="rId4"/>
    <p:sldLayoutId id="2147483689" r:id="rId5"/>
    <p:sldLayoutId id="2147483675" r:id="rId6"/>
    <p:sldLayoutId id="2147483663" r:id="rId7"/>
    <p:sldLayoutId id="2147483690" r:id="rId8"/>
    <p:sldLayoutId id="2147483680" r:id="rId9"/>
    <p:sldLayoutId id="2147483681" r:id="rId10"/>
    <p:sldLayoutId id="2147483664" r:id="rId11"/>
    <p:sldLayoutId id="2147483683" r:id="rId12"/>
    <p:sldLayoutId id="2147483682" r:id="rId13"/>
    <p:sldLayoutId id="2147483665" r:id="rId14"/>
    <p:sldLayoutId id="2147483684" r:id="rId15"/>
    <p:sldLayoutId id="2147483678" r:id="rId16"/>
    <p:sldLayoutId id="2147483685" r:id="rId17"/>
    <p:sldLayoutId id="2147483667" r:id="rId18"/>
    <p:sldLayoutId id="2147483668" r:id="rId19"/>
    <p:sldLayoutId id="2147483686" r:id="rId20"/>
    <p:sldLayoutId id="2147483669" r:id="rId21"/>
    <p:sldLayoutId id="2147483688" r:id="rId22"/>
    <p:sldLayoutId id="2147483687" r:id="rId23"/>
    <p:sldLayoutId id="2147483666" r:id="rId24"/>
    <p:sldLayoutId id="2147483674" r:id="rId25"/>
    <p:sldLayoutId id="2147483676" r:id="rId26"/>
    <p:sldLayoutId id="2147483691" r:id="rId27"/>
  </p:sldLayoutIdLst>
  <p:hf hdr="0"/>
  <p:txStyles>
    <p:titleStyle>
      <a:lvl1pPr algn="l" defTabSz="914400" rtl="0" eaLnBrk="1" latinLnBrk="0" hangingPunct="1">
        <a:lnSpc>
          <a:spcPct val="100000"/>
        </a:lnSpc>
        <a:spcBef>
          <a:spcPct val="0"/>
        </a:spcBef>
        <a:buNone/>
        <a:defRPr sz="2400" b="1" kern="1200">
          <a:solidFill>
            <a:schemeClr val="tx1"/>
          </a:solidFill>
          <a:latin typeface="+mj-lt"/>
          <a:ea typeface="+mj-ea"/>
          <a:cs typeface="+mj-cs"/>
        </a:defRPr>
      </a:lvl1pPr>
    </p:titleStyle>
    <p:bodyStyle>
      <a:lvl1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1pPr>
      <a:lvl2pPr marL="180000" indent="-18000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2pPr>
      <a:lvl3pPr marL="358775" indent="-179388"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540000" indent="-18000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720000" indent="-18000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5.svg"/><Relationship Id="rId4" Type="http://schemas.openxmlformats.org/officeDocument/2006/relationships/image" Target="../media/image14.png"/></Relationships>
</file>

<file path=ppt/slides/_rels/slide10.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5.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1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3.xml"/><Relationship Id="rId5" Type="http://schemas.openxmlformats.org/officeDocument/2006/relationships/image" Target="../media/image23.svg"/><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1.xml"/><Relationship Id="rId4" Type="http://schemas.openxmlformats.org/officeDocument/2006/relationships/image" Target="../media/image54.png"/></Relationships>
</file>

<file path=ppt/slides/_rels/slide1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7.xml"/></Relationships>
</file>

<file path=ppt/slides/_rels/slide18.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image" Target="../media/image56.png"/><Relationship Id="rId1" Type="http://schemas.openxmlformats.org/officeDocument/2006/relationships/slideLayout" Target="../slideLayouts/slideLayout20.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 Id="rId9" Type="http://schemas.openxmlformats.org/officeDocument/2006/relationships/image" Target="../media/image63.png"/></Relationships>
</file>

<file path=ppt/slides/_rels/slide1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7.xml"/><Relationship Id="rId5" Type="http://schemas.openxmlformats.org/officeDocument/2006/relationships/hyperlink" Target="https://www.sorbonne-universite.fr/en/news/sorbonne-university-unsubscribes-web-science" TargetMode="External"/><Relationship Id="rId4" Type="http://schemas.openxmlformats.org/officeDocument/2006/relationships/hyperlink" Target="https://www.uu.nl/en/news/access-to-web-of-science-will-end-on-1-january-2026"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6.xml"/><Relationship Id="rId5" Type="http://schemas.openxmlformats.org/officeDocument/2006/relationships/image" Target="../media/image19.svg"/><Relationship Id="rId4" Type="http://schemas.openxmlformats.org/officeDocument/2006/relationships/image" Target="../media/image18.png"/></Relationships>
</file>

<file path=ppt/slides/_rels/slide20.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3.xml"/><Relationship Id="rId5" Type="http://schemas.openxmlformats.org/officeDocument/2006/relationships/image" Target="../media/image23.svg"/><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11.xml"/><Relationship Id="rId4" Type="http://schemas.openxmlformats.org/officeDocument/2006/relationships/image" Target="../media/image69.png"/></Relationships>
</file>

<file path=ppt/slides/_rels/slide24.xml.rels><?xml version="1.0" encoding="UTF-8" standalone="yes"?>
<Relationships xmlns="http://schemas.openxmlformats.org/package/2006/relationships"><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image" Target="../media/image70.png"/><Relationship Id="rId1" Type="http://schemas.openxmlformats.org/officeDocument/2006/relationships/slideLayout" Target="../slideLayouts/slideLayout11.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2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11.xml"/><Relationship Id="rId4" Type="http://schemas.openxmlformats.org/officeDocument/2006/relationships/image" Target="../media/image79.png"/></Relationships>
</file>

<file path=ppt/slides/_rels/slide2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xml"/><Relationship Id="rId1" Type="http://schemas.openxmlformats.org/officeDocument/2006/relationships/slideLayout" Target="../slideLayouts/slideLayout11.xml"/><Relationship Id="rId4" Type="http://schemas.openxmlformats.org/officeDocument/2006/relationships/image" Target="../media/image81.png"/></Relationships>
</file>

<file path=ppt/slides/_rels/slide28.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71.png"/><Relationship Id="rId7" Type="http://schemas.openxmlformats.org/officeDocument/2006/relationships/image" Target="../media/image85.png"/><Relationship Id="rId2" Type="http://schemas.openxmlformats.org/officeDocument/2006/relationships/image" Target="../media/image70.png"/><Relationship Id="rId1" Type="http://schemas.openxmlformats.org/officeDocument/2006/relationships/slideLayout" Target="../slideLayouts/slideLayout11.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_rels/slide2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3.xml"/><Relationship Id="rId1" Type="http://schemas.openxmlformats.org/officeDocument/2006/relationships/slideLayout" Target="../slideLayouts/slideLayout27.xml"/></Relationships>
</file>

<file path=ppt/slides/_rels/slide3.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3.xml"/><Relationship Id="rId5" Type="http://schemas.openxmlformats.org/officeDocument/2006/relationships/image" Target="../media/image23.svg"/><Relationship Id="rId4" Type="http://schemas.openxmlformats.org/officeDocument/2006/relationships/image" Target="../media/image22.png"/></Relationships>
</file>

<file path=ppt/slides/_rels/slide30.xml.rels><?xml version="1.0" encoding="UTF-8" standalone="yes"?>
<Relationships xmlns="http://schemas.openxmlformats.org/package/2006/relationships"><Relationship Id="rId2" Type="http://schemas.openxmlformats.org/officeDocument/2006/relationships/hyperlink" Target="https://doi.org/10.5281/zenodo.15162387" TargetMode="External"/><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9.xml"/><Relationship Id="rId5" Type="http://schemas.openxmlformats.org/officeDocument/2006/relationships/image" Target="../media/image27.svg"/><Relationship Id="rId4" Type="http://schemas.openxmlformats.org/officeDocument/2006/relationships/image" Target="../media/image26.png"/></Relationships>
</file>

<file path=ppt/slides/_rels/slide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1.xml"/><Relationship Id="rId5" Type="http://schemas.openxmlformats.org/officeDocument/2006/relationships/hyperlink" Target="https://doi.org/10.5281/zenodo.45564" TargetMode="External"/><Relationship Id="rId4" Type="http://schemas.openxmlformats.org/officeDocument/2006/relationships/image" Target="../media/image30.png"/></Relationships>
</file>

<file path=ppt/slides/_rels/slide6.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11.xml"/><Relationship Id="rId6" Type="http://schemas.openxmlformats.org/officeDocument/2006/relationships/image" Target="../media/image35.png"/><Relationship Id="rId11" Type="http://schemas.openxmlformats.org/officeDocument/2006/relationships/image" Target="../media/image40.png"/><Relationship Id="rId5" Type="http://schemas.openxmlformats.org/officeDocument/2006/relationships/image" Target="../media/image34.png"/><Relationship Id="rId10" Type="http://schemas.openxmlformats.org/officeDocument/2006/relationships/image" Target="../media/image39.png"/><Relationship Id="rId4" Type="http://schemas.openxmlformats.org/officeDocument/2006/relationships/image" Target="../media/image33.png"/><Relationship Id="rId9" Type="http://schemas.openxmlformats.org/officeDocument/2006/relationships/image" Target="../media/image38.png"/></Relationships>
</file>

<file path=ppt/slides/_rels/slide7.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3.xml"/><Relationship Id="rId5" Type="http://schemas.openxmlformats.org/officeDocument/2006/relationships/image" Target="../media/image23.sv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27.xml"/><Relationship Id="rId4" Type="http://schemas.openxmlformats.org/officeDocument/2006/relationships/image" Target="../media/image27.svg"/></Relationships>
</file>

<file path=ppt/slides/_rels/slide9.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F4E7AE-56EB-9F42-B157-7EC8DE15477F}"/>
            </a:ext>
          </a:extLst>
        </p:cNvPr>
        <p:cNvGrpSpPr/>
        <p:nvPr/>
      </p:nvGrpSpPr>
      <p:grpSpPr>
        <a:xfrm>
          <a:off x="0" y="0"/>
          <a:ext cx="0" cy="0"/>
          <a:chOff x="0" y="0"/>
          <a:chExt cx="0" cy="0"/>
        </a:xfrm>
      </p:grpSpPr>
      <p:pic>
        <p:nvPicPr>
          <p:cNvPr id="18" name="Grafik 7">
            <a:extLst>
              <a:ext uri="{FF2B5EF4-FFF2-40B4-BE49-F238E27FC236}">
                <a16:creationId xmlns:a16="http://schemas.microsoft.com/office/drawing/2014/main" id="{74CE992C-C922-5D17-09AB-6D39813BEA4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1024594">
            <a:off x="1247396" y="509732"/>
            <a:ext cx="6495374" cy="6495374"/>
          </a:xfrm>
          <a:prstGeom prst="rect">
            <a:avLst/>
          </a:prstGeom>
        </p:spPr>
      </p:pic>
      <p:pic>
        <p:nvPicPr>
          <p:cNvPr id="19" name="Graphic 18">
            <a:extLst>
              <a:ext uri="{FF2B5EF4-FFF2-40B4-BE49-F238E27FC236}">
                <a16:creationId xmlns:a16="http://schemas.microsoft.com/office/drawing/2014/main" id="{4C97AB54-6428-2673-A0F3-7AA49FEF78D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9409852">
            <a:off x="-2519428" y="1405659"/>
            <a:ext cx="4223911" cy="4323688"/>
          </a:xfrm>
          <a:prstGeom prst="rect">
            <a:avLst/>
          </a:prstGeom>
        </p:spPr>
      </p:pic>
      <p:sp>
        <p:nvSpPr>
          <p:cNvPr id="20" name="Graphic 5">
            <a:extLst>
              <a:ext uri="{FF2B5EF4-FFF2-40B4-BE49-F238E27FC236}">
                <a16:creationId xmlns:a16="http://schemas.microsoft.com/office/drawing/2014/main" id="{A0648FB0-6E1A-528F-8BEC-63335326D1CF}"/>
              </a:ext>
            </a:extLst>
          </p:cNvPr>
          <p:cNvSpPr/>
          <p:nvPr/>
        </p:nvSpPr>
        <p:spPr>
          <a:xfrm rot="8219394">
            <a:off x="5439409" y="1619026"/>
            <a:ext cx="4935279" cy="4514623"/>
          </a:xfrm>
          <a:custGeom>
            <a:avLst/>
            <a:gdLst>
              <a:gd name="connsiteX0" fmla="*/ 475518 w 1358127"/>
              <a:gd name="connsiteY0" fmla="*/ 29365 h 1271042"/>
              <a:gd name="connsiteX1" fmla="*/ 1309478 w 1358127"/>
              <a:gd name="connsiteY1" fmla="*/ 629935 h 1271042"/>
              <a:gd name="connsiteX2" fmla="*/ 960748 w 1358127"/>
              <a:gd name="connsiteY2" fmla="*/ 1269054 h 1271042"/>
              <a:gd name="connsiteX3" fmla="*/ 70134 w 1358127"/>
              <a:gd name="connsiteY3" fmla="*/ 936268 h 1271042"/>
              <a:gd name="connsiteX4" fmla="*/ 475518 w 1358127"/>
              <a:gd name="connsiteY4" fmla="*/ 29365 h 1271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8127" h="1271042">
                <a:moveTo>
                  <a:pt x="475518" y="29365"/>
                </a:moveTo>
                <a:cubicBezTo>
                  <a:pt x="857214" y="-105805"/>
                  <a:pt x="1174308" y="248240"/>
                  <a:pt x="1309478" y="629935"/>
                </a:cubicBezTo>
                <a:cubicBezTo>
                  <a:pt x="1444637" y="1011650"/>
                  <a:pt x="1288513" y="1297791"/>
                  <a:pt x="960748" y="1269054"/>
                </a:cubicBezTo>
                <a:cubicBezTo>
                  <a:pt x="632986" y="1240317"/>
                  <a:pt x="259253" y="1154078"/>
                  <a:pt x="70134" y="936268"/>
                </a:cubicBezTo>
                <a:cubicBezTo>
                  <a:pt x="-118975" y="718479"/>
                  <a:pt x="93803" y="164534"/>
                  <a:pt x="475518" y="29365"/>
                </a:cubicBezTo>
              </a:path>
            </a:pathLst>
          </a:custGeom>
          <a:solidFill>
            <a:schemeClr val="accent3">
              <a:alpha val="85000"/>
            </a:schemeClr>
          </a:solidFill>
          <a:ln w="9525" cap="flat">
            <a:noFill/>
            <a:prstDash val="solid"/>
            <a:miter/>
          </a:ln>
        </p:spPr>
        <p:txBody>
          <a:bodyPr rtlCol="0" anchor="ctr"/>
          <a:lstStyle/>
          <a:p>
            <a:endParaRPr lang="de-DE" noProof="0"/>
          </a:p>
        </p:txBody>
      </p:sp>
      <p:sp>
        <p:nvSpPr>
          <p:cNvPr id="21" name="Graphic 5">
            <a:extLst>
              <a:ext uri="{FF2B5EF4-FFF2-40B4-BE49-F238E27FC236}">
                <a16:creationId xmlns:a16="http://schemas.microsoft.com/office/drawing/2014/main" id="{139ABAFD-4ACA-DCC2-2EF4-3A75545FA5FF}"/>
              </a:ext>
            </a:extLst>
          </p:cNvPr>
          <p:cNvSpPr/>
          <p:nvPr/>
        </p:nvSpPr>
        <p:spPr>
          <a:xfrm rot="8219394">
            <a:off x="9921284" y="1381188"/>
            <a:ext cx="4935279" cy="4514623"/>
          </a:xfrm>
          <a:custGeom>
            <a:avLst/>
            <a:gdLst>
              <a:gd name="connsiteX0" fmla="*/ 475518 w 1358127"/>
              <a:gd name="connsiteY0" fmla="*/ 29365 h 1271042"/>
              <a:gd name="connsiteX1" fmla="*/ 1309478 w 1358127"/>
              <a:gd name="connsiteY1" fmla="*/ 629935 h 1271042"/>
              <a:gd name="connsiteX2" fmla="*/ 960748 w 1358127"/>
              <a:gd name="connsiteY2" fmla="*/ 1269054 h 1271042"/>
              <a:gd name="connsiteX3" fmla="*/ 70134 w 1358127"/>
              <a:gd name="connsiteY3" fmla="*/ 936268 h 1271042"/>
              <a:gd name="connsiteX4" fmla="*/ 475518 w 1358127"/>
              <a:gd name="connsiteY4" fmla="*/ 29365 h 1271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8127" h="1271042">
                <a:moveTo>
                  <a:pt x="475518" y="29365"/>
                </a:moveTo>
                <a:cubicBezTo>
                  <a:pt x="857214" y="-105805"/>
                  <a:pt x="1174308" y="248240"/>
                  <a:pt x="1309478" y="629935"/>
                </a:cubicBezTo>
                <a:cubicBezTo>
                  <a:pt x="1444637" y="1011650"/>
                  <a:pt x="1288513" y="1297791"/>
                  <a:pt x="960748" y="1269054"/>
                </a:cubicBezTo>
                <a:cubicBezTo>
                  <a:pt x="632986" y="1240317"/>
                  <a:pt x="259253" y="1154078"/>
                  <a:pt x="70134" y="936268"/>
                </a:cubicBezTo>
                <a:cubicBezTo>
                  <a:pt x="-118975" y="718479"/>
                  <a:pt x="93803" y="164534"/>
                  <a:pt x="475518" y="29365"/>
                </a:cubicBezTo>
              </a:path>
            </a:pathLst>
          </a:custGeom>
          <a:solidFill>
            <a:schemeClr val="accent4">
              <a:alpha val="85000"/>
            </a:schemeClr>
          </a:solidFill>
          <a:ln w="9525" cap="flat">
            <a:noFill/>
            <a:prstDash val="solid"/>
            <a:miter/>
          </a:ln>
        </p:spPr>
        <p:txBody>
          <a:bodyPr rtlCol="0" anchor="ctr"/>
          <a:lstStyle/>
          <a:p>
            <a:endParaRPr lang="de-DE" noProof="0"/>
          </a:p>
        </p:txBody>
      </p:sp>
      <p:sp>
        <p:nvSpPr>
          <p:cNvPr id="2" name="Title 1">
            <a:extLst>
              <a:ext uri="{FF2B5EF4-FFF2-40B4-BE49-F238E27FC236}">
                <a16:creationId xmlns:a16="http://schemas.microsoft.com/office/drawing/2014/main" id="{D186E499-C9B5-F8AA-2FD4-E6CF86484904}"/>
              </a:ext>
            </a:extLst>
          </p:cNvPr>
          <p:cNvSpPr>
            <a:spLocks noGrp="1"/>
          </p:cNvSpPr>
          <p:nvPr>
            <p:ph type="ctrTitle"/>
          </p:nvPr>
        </p:nvSpPr>
        <p:spPr>
          <a:xfrm>
            <a:off x="2038349" y="914400"/>
            <a:ext cx="8130298" cy="2574483"/>
          </a:xfrm>
        </p:spPr>
        <p:txBody>
          <a:bodyPr/>
          <a:lstStyle/>
          <a:p>
            <a:r>
              <a:rPr lang="de-DE" dirty="0">
                <a:latin typeface="Arial" panose="020B0604020202020204" pitchFamily="34" charset="0"/>
                <a:cs typeface="Arial" panose="020B0604020202020204" pitchFamily="34" charset="0"/>
              </a:rPr>
              <a:t>CRIS Systems and Research Information Infrastructure</a:t>
            </a:r>
            <a:endParaRPr lang="de-DE" noProof="0" dirty="0">
              <a:latin typeface="Arial" panose="020B0604020202020204" pitchFamily="34" charset="0"/>
              <a:cs typeface="Arial" panose="020B0604020202020204" pitchFamily="34" charset="0"/>
            </a:endParaRPr>
          </a:p>
        </p:txBody>
      </p:sp>
      <p:sp>
        <p:nvSpPr>
          <p:cNvPr id="4" name="Subtitle 3">
            <a:extLst>
              <a:ext uri="{FF2B5EF4-FFF2-40B4-BE49-F238E27FC236}">
                <a16:creationId xmlns:a16="http://schemas.microsoft.com/office/drawing/2014/main" id="{87C26D76-4806-27C0-6636-E6749E97EDDD}"/>
              </a:ext>
            </a:extLst>
          </p:cNvPr>
          <p:cNvSpPr>
            <a:spLocks noGrp="1"/>
          </p:cNvSpPr>
          <p:nvPr>
            <p:ph type="subTitle" idx="1"/>
          </p:nvPr>
        </p:nvSpPr>
        <p:spPr>
          <a:xfrm>
            <a:off x="2038349" y="3429000"/>
            <a:ext cx="8571286" cy="3581399"/>
          </a:xfrm>
        </p:spPr>
        <p:txBody>
          <a:bodyPr/>
          <a:lstStyle/>
          <a:p>
            <a:r>
              <a:rPr lang="de-DE" dirty="0">
                <a:latin typeface="Arial" panose="020B0604020202020204" pitchFamily="34" charset="0"/>
                <a:cs typeface="Arial" panose="020B0604020202020204" pitchFamily="34" charset="0"/>
              </a:rPr>
              <a:t>The initiative „</a:t>
            </a:r>
            <a:r>
              <a:rPr lang="en-US" dirty="0">
                <a:latin typeface="Arial" panose="020B0604020202020204" pitchFamily="34" charset="0"/>
                <a:cs typeface="Arial" panose="020B0604020202020204" pitchFamily="34" charset="0"/>
              </a:rPr>
              <a:t>Strengthening CRIS in the Institutes of the Leibniz Association </a:t>
            </a:r>
            <a:r>
              <a:rPr lang="de-DE" dirty="0">
                <a:latin typeface="Arial" panose="020B0604020202020204" pitchFamily="34" charset="0"/>
                <a:cs typeface="Arial" panose="020B0604020202020204" pitchFamily="34" charset="0"/>
              </a:rPr>
              <a:t>“</a:t>
            </a:r>
          </a:p>
          <a:p>
            <a:endParaRPr lang="de-DE" sz="1600" dirty="0">
              <a:latin typeface="Arial" panose="020B0604020202020204" pitchFamily="34" charset="0"/>
              <a:cs typeface="Arial" panose="020B0604020202020204" pitchFamily="34" charset="0"/>
            </a:endParaRPr>
          </a:p>
          <a:p>
            <a:r>
              <a:rPr lang="de-DE" sz="1600" dirty="0">
                <a:latin typeface="Arial" panose="020B0604020202020204" pitchFamily="34" charset="0"/>
                <a:cs typeface="Arial" panose="020B0604020202020204" pitchFamily="34" charset="0"/>
              </a:rPr>
              <a:t>IV International Conference „Open Science and Innovation in Ukraine 2025“</a:t>
            </a:r>
          </a:p>
          <a:p>
            <a:r>
              <a:rPr lang="de-DE" sz="1600" dirty="0" err="1">
                <a:latin typeface="Arial" panose="020B0604020202020204" pitchFamily="34" charset="0"/>
                <a:cs typeface="Arial" panose="020B0604020202020204" pitchFamily="34" charset="0"/>
              </a:rPr>
              <a:t>Kyiv</a:t>
            </a:r>
            <a:r>
              <a:rPr lang="de-DE" sz="1600" dirty="0">
                <a:latin typeface="Arial" panose="020B0604020202020204" pitchFamily="34" charset="0"/>
                <a:cs typeface="Arial" panose="020B0604020202020204" pitchFamily="34" charset="0"/>
              </a:rPr>
              <a:t>, Ukraine - Hannover, Germany (online) </a:t>
            </a:r>
          </a:p>
          <a:p>
            <a:r>
              <a:rPr lang="de-DE" sz="1600" noProof="0" dirty="0">
                <a:latin typeface="Arial" panose="020B0604020202020204" pitchFamily="34" charset="0"/>
                <a:cs typeface="Arial" panose="020B0604020202020204" pitchFamily="34" charset="0"/>
              </a:rPr>
              <a:t>22 and 23 </a:t>
            </a:r>
            <a:r>
              <a:rPr lang="de-DE" sz="1600" noProof="0" dirty="0" err="1">
                <a:latin typeface="Arial" panose="020B0604020202020204" pitchFamily="34" charset="0"/>
                <a:cs typeface="Arial" panose="020B0604020202020204" pitchFamily="34" charset="0"/>
              </a:rPr>
              <a:t>October</a:t>
            </a:r>
            <a:r>
              <a:rPr lang="de-DE" sz="1600" noProof="0" dirty="0">
                <a:latin typeface="Arial" panose="020B0604020202020204" pitchFamily="34" charset="0"/>
                <a:cs typeface="Arial" panose="020B0604020202020204" pitchFamily="34" charset="0"/>
              </a:rPr>
              <a:t> 2025</a:t>
            </a:r>
          </a:p>
          <a:p>
            <a:pPr>
              <a:spcAft>
                <a:spcPts val="601"/>
              </a:spcAft>
              <a:tabLst>
                <a:tab pos="0" algn="l"/>
              </a:tabLst>
            </a:pPr>
            <a:r>
              <a:rPr lang="de-DE" sz="1600" spc="-1" dirty="0">
                <a:solidFill>
                  <a:schemeClr val="dk1"/>
                </a:solidFill>
                <a:latin typeface="Arial" panose="020B0604020202020204" pitchFamily="34" charset="0"/>
                <a:cs typeface="Arial" panose="020B0604020202020204" pitchFamily="34" charset="0"/>
              </a:rPr>
              <a:t>Matthias Goeritz | Gregor Prinzensing | Philipp Steglich</a:t>
            </a:r>
          </a:p>
          <a:p>
            <a:pPr>
              <a:spcAft>
                <a:spcPts val="601"/>
              </a:spcAft>
              <a:tabLst>
                <a:tab pos="0" algn="l"/>
              </a:tabLst>
            </a:pPr>
            <a:r>
              <a:rPr lang="de-DE" sz="1600" spc="-1" dirty="0">
                <a:solidFill>
                  <a:schemeClr val="dk1"/>
                </a:solidFill>
                <a:latin typeface="Arial" panose="020B0604020202020204" pitchFamily="34" charset="0"/>
                <a:cs typeface="Arial" panose="020B0604020202020204" pitchFamily="34" charset="0"/>
              </a:rPr>
              <a:t>Leibniz Association Headquarters</a:t>
            </a:r>
            <a:endParaRPr lang="de-DE" sz="1600" spc="-1" dirty="0">
              <a:solidFill>
                <a:srgbClr val="000000"/>
              </a:solidFill>
              <a:latin typeface="Arial" panose="020B0604020202020204" pitchFamily="34" charset="0"/>
              <a:cs typeface="Arial" panose="020B0604020202020204" pitchFamily="34" charset="0"/>
            </a:endParaRPr>
          </a:p>
          <a:p>
            <a:endParaRPr lang="de-DE" noProof="0" dirty="0">
              <a:latin typeface="Arial" panose="020B0604020202020204" pitchFamily="34" charset="0"/>
              <a:cs typeface="Arial" panose="020B0604020202020204" pitchFamily="34" charset="0"/>
            </a:endParaRPr>
          </a:p>
          <a:p>
            <a:endParaRPr lang="de-DE" noProof="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183511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B507E5-2D62-4C47-E48E-5C27CF3DCF6B}"/>
            </a:ext>
          </a:extLst>
        </p:cNvPr>
        <p:cNvGrpSpPr/>
        <p:nvPr/>
      </p:nvGrpSpPr>
      <p:grpSpPr>
        <a:xfrm>
          <a:off x="0" y="0"/>
          <a:ext cx="0" cy="0"/>
          <a:chOff x="0" y="0"/>
          <a:chExt cx="0" cy="0"/>
        </a:xfrm>
      </p:grpSpPr>
      <p:pic>
        <p:nvPicPr>
          <p:cNvPr id="15" name="Graphic 8">
            <a:extLst>
              <a:ext uri="{FF2B5EF4-FFF2-40B4-BE49-F238E27FC236}">
                <a16:creationId xmlns:a16="http://schemas.microsoft.com/office/drawing/2014/main" id="{67890C07-52F7-4C14-8BA4-4360A2FED1A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56698" y="571509"/>
            <a:ext cx="5117292" cy="5238174"/>
          </a:xfrm>
          <a:prstGeom prst="rect">
            <a:avLst/>
          </a:prstGeom>
        </p:spPr>
      </p:pic>
      <p:sp>
        <p:nvSpPr>
          <p:cNvPr id="2" name="Title 1">
            <a:extLst>
              <a:ext uri="{FF2B5EF4-FFF2-40B4-BE49-F238E27FC236}">
                <a16:creationId xmlns:a16="http://schemas.microsoft.com/office/drawing/2014/main" id="{18D6978E-D38C-31F6-6E3A-B8DAA5FCC2E4}"/>
              </a:ext>
            </a:extLst>
          </p:cNvPr>
          <p:cNvSpPr>
            <a:spLocks noGrp="1"/>
          </p:cNvSpPr>
          <p:nvPr>
            <p:ph type="title"/>
          </p:nvPr>
        </p:nvSpPr>
        <p:spPr>
          <a:xfrm>
            <a:off x="6259513" y="341313"/>
            <a:ext cx="4894870" cy="845911"/>
          </a:xfrm>
        </p:spPr>
        <p:txBody>
          <a:bodyPr/>
          <a:lstStyle/>
          <a:p>
            <a:pPr>
              <a:spcBef>
                <a:spcPts val="0"/>
              </a:spcBef>
            </a:pPr>
            <a:r>
              <a:rPr lang="de-DE" dirty="0"/>
              <a:t>The Leibniz initiative „</a:t>
            </a:r>
            <a:r>
              <a:rPr lang="de-DE" dirty="0" err="1"/>
              <a:t>Strengthening</a:t>
            </a:r>
            <a:r>
              <a:rPr lang="de-DE" dirty="0"/>
              <a:t> CRIS“</a:t>
            </a:r>
          </a:p>
        </p:txBody>
      </p:sp>
      <p:sp>
        <p:nvSpPr>
          <p:cNvPr id="3" name="Content Placeholder 2">
            <a:extLst>
              <a:ext uri="{FF2B5EF4-FFF2-40B4-BE49-F238E27FC236}">
                <a16:creationId xmlns:a16="http://schemas.microsoft.com/office/drawing/2014/main" id="{92A1172C-0C48-00B9-9971-53684E1FF5E8}"/>
              </a:ext>
            </a:extLst>
          </p:cNvPr>
          <p:cNvSpPr>
            <a:spLocks noGrp="1"/>
          </p:cNvSpPr>
          <p:nvPr>
            <p:ph idx="1"/>
          </p:nvPr>
        </p:nvSpPr>
        <p:spPr>
          <a:xfrm>
            <a:off x="6259513" y="1452714"/>
            <a:ext cx="5453062" cy="988897"/>
          </a:xfrm>
        </p:spPr>
        <p:txBody>
          <a:bodyPr/>
          <a:lstStyle/>
          <a:p>
            <a:r>
              <a:rPr lang="en-US" dirty="0"/>
              <a:t>The Leibniz Association supports its institutes in introducing and further developing CRIS and in establishing and expanding the relevant skills.</a:t>
            </a:r>
          </a:p>
        </p:txBody>
      </p:sp>
      <p:sp>
        <p:nvSpPr>
          <p:cNvPr id="8" name="Content Placeholder 7">
            <a:extLst>
              <a:ext uri="{FF2B5EF4-FFF2-40B4-BE49-F238E27FC236}">
                <a16:creationId xmlns:a16="http://schemas.microsoft.com/office/drawing/2014/main" id="{569DB661-0B42-B2AD-2E6B-9163979466AB}"/>
              </a:ext>
            </a:extLst>
          </p:cNvPr>
          <p:cNvSpPr>
            <a:spLocks noGrp="1"/>
          </p:cNvSpPr>
          <p:nvPr>
            <p:ph idx="14"/>
          </p:nvPr>
        </p:nvSpPr>
        <p:spPr>
          <a:xfrm>
            <a:off x="6259513" y="2350821"/>
            <a:ext cx="5453062" cy="4022584"/>
          </a:xfrm>
        </p:spPr>
        <p:txBody>
          <a:bodyPr/>
          <a:lstStyle/>
          <a:p>
            <a:pPr marL="285750" indent="-285750">
              <a:spcAft>
                <a:spcPts val="300"/>
              </a:spcAft>
              <a:buFont typeface="Arial" panose="020B0604020202020204" pitchFamily="34" charset="0"/>
              <a:buChar char="•"/>
            </a:pPr>
            <a:r>
              <a:rPr lang="de-DE" dirty="0"/>
              <a:t>Project </a:t>
            </a:r>
            <a:r>
              <a:rPr lang="de-DE" dirty="0" err="1"/>
              <a:t>duration</a:t>
            </a:r>
            <a:r>
              <a:rPr lang="de-DE" dirty="0"/>
              <a:t>: 3 </a:t>
            </a:r>
            <a:r>
              <a:rPr lang="de-DE" dirty="0" err="1"/>
              <a:t>years</a:t>
            </a:r>
            <a:r>
              <a:rPr lang="de-DE" dirty="0"/>
              <a:t> (November 2022 </a:t>
            </a:r>
            <a:r>
              <a:rPr lang="de-DE" dirty="0" err="1"/>
              <a:t>until</a:t>
            </a:r>
            <a:r>
              <a:rPr lang="de-DE" dirty="0"/>
              <a:t> Oktober 2025 – </a:t>
            </a:r>
            <a:r>
              <a:rPr lang="de-DE" dirty="0" err="1"/>
              <a:t>extended</a:t>
            </a:r>
            <a:r>
              <a:rPr lang="de-DE" dirty="0"/>
              <a:t> </a:t>
            </a:r>
            <a:r>
              <a:rPr lang="de-DE" dirty="0" err="1"/>
              <a:t>until</a:t>
            </a:r>
            <a:r>
              <a:rPr lang="de-DE" dirty="0"/>
              <a:t> Dezember 2025)</a:t>
            </a:r>
          </a:p>
          <a:p>
            <a:pPr marL="285750" indent="-285750">
              <a:spcAft>
                <a:spcPts val="300"/>
              </a:spcAft>
              <a:buFont typeface="Arial" panose="020B0604020202020204" pitchFamily="34" charset="0"/>
              <a:buChar char="•"/>
            </a:pPr>
            <a:r>
              <a:rPr lang="en-US" dirty="0"/>
              <a:t>Leibniz institutes that do not currently use an integrated CRIS receive comprehensive support</a:t>
            </a:r>
          </a:p>
          <a:p>
            <a:pPr marL="644525" lvl="2" indent="-285750">
              <a:spcAft>
                <a:spcPts val="300"/>
              </a:spcAft>
            </a:pPr>
            <a:r>
              <a:rPr lang="en-US" dirty="0"/>
              <a:t>in the selection process,</a:t>
            </a:r>
          </a:p>
          <a:p>
            <a:pPr marL="644525" lvl="2" indent="-285750">
              <a:spcAft>
                <a:spcPts val="300"/>
              </a:spcAft>
            </a:pPr>
            <a:r>
              <a:rPr lang="en-US" dirty="0"/>
              <a:t>in the process of introducing a CRIS,</a:t>
            </a:r>
          </a:p>
          <a:p>
            <a:pPr marL="644525" lvl="2" indent="-285750">
              <a:spcAft>
                <a:spcPts val="300"/>
              </a:spcAft>
            </a:pPr>
            <a:r>
              <a:rPr lang="en-US" dirty="0"/>
              <a:t>and in further competence building.</a:t>
            </a:r>
          </a:p>
          <a:p>
            <a:pPr marL="285750" indent="-285750">
              <a:spcAft>
                <a:spcPts val="300"/>
              </a:spcAft>
              <a:buFont typeface="Arial" panose="020B0604020202020204" pitchFamily="34" charset="0"/>
              <a:buChar char="•"/>
            </a:pPr>
            <a:r>
              <a:rPr lang="en-US" dirty="0"/>
              <a:t>Support is also provided to Leibniz institutions that already use CRIS – in the areas of competence building and further development.</a:t>
            </a:r>
          </a:p>
          <a:p>
            <a:pPr marL="285750" indent="-285750">
              <a:spcAft>
                <a:spcPts val="300"/>
              </a:spcAft>
              <a:buFont typeface="Arial" panose="020B0604020202020204" pitchFamily="34" charset="0"/>
              <a:buChar char="•"/>
            </a:pPr>
            <a:r>
              <a:rPr lang="en-US" dirty="0"/>
              <a:t>The initiative focuses in particular on strengthening and supporting the Leibniz CRIS community, as well as open research information and open source CRIS.</a:t>
            </a:r>
            <a:endParaRPr lang="de-DE" noProof="0" dirty="0"/>
          </a:p>
        </p:txBody>
      </p:sp>
      <p:sp>
        <p:nvSpPr>
          <p:cNvPr id="13" name="Google Shape;268;p44">
            <a:extLst>
              <a:ext uri="{FF2B5EF4-FFF2-40B4-BE49-F238E27FC236}">
                <a16:creationId xmlns:a16="http://schemas.microsoft.com/office/drawing/2014/main" id="{0EF60C9E-5B26-4667-A925-8D2C04C6DE6D}"/>
              </a:ext>
            </a:extLst>
          </p:cNvPr>
          <p:cNvSpPr txBox="1">
            <a:spLocks/>
          </p:cNvSpPr>
          <p:nvPr/>
        </p:nvSpPr>
        <p:spPr>
          <a:xfrm>
            <a:off x="659355" y="2542937"/>
            <a:ext cx="4906009" cy="2623848"/>
          </a:xfrm>
          <a:prstGeom prst="rect">
            <a:avLst/>
          </a:prstGeom>
        </p:spPr>
        <p:txBody>
          <a:bodyPr spcFirstLastPara="1" vert="horz" wrap="square" lIns="91425" tIns="91425" rIns="91425" bIns="91425" rtlCol="0" anchor="t" anchorCtr="0">
            <a:no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1600" b="1" kern="1200">
                <a:solidFill>
                  <a:schemeClr val="tx1"/>
                </a:solidFill>
                <a:latin typeface="+mj-lt"/>
                <a:ea typeface="+mn-ea"/>
                <a:cs typeface="+mn-cs"/>
              </a:defRPr>
            </a:lvl1pPr>
            <a:lvl2pPr marL="180000" indent="-18000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2pPr>
            <a:lvl3pPr marL="358775" indent="-179388"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540000" indent="-18000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720000" indent="-18000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Aft>
                <a:spcPts val="1200"/>
              </a:spcAft>
            </a:pPr>
            <a:r>
              <a:rPr lang="de-DE" sz="5400" dirty="0" err="1">
                <a:solidFill>
                  <a:schemeClr val="dk1"/>
                </a:solidFill>
              </a:rPr>
              <a:t>Strengthening</a:t>
            </a:r>
            <a:r>
              <a:rPr lang="de-DE" sz="5400" dirty="0">
                <a:solidFill>
                  <a:schemeClr val="dk1"/>
                </a:solidFill>
              </a:rPr>
              <a:t> CRIS</a:t>
            </a:r>
          </a:p>
        </p:txBody>
      </p:sp>
      <p:sp>
        <p:nvSpPr>
          <p:cNvPr id="10" name="Datumsplatzhalter 2">
            <a:extLst>
              <a:ext uri="{FF2B5EF4-FFF2-40B4-BE49-F238E27FC236}">
                <a16:creationId xmlns:a16="http://schemas.microsoft.com/office/drawing/2014/main" id="{FF98E316-D642-4DD4-ADF9-51AD37C2A1D4}"/>
              </a:ext>
            </a:extLst>
          </p:cNvPr>
          <p:cNvSpPr txBox="1">
            <a:spLocks/>
          </p:cNvSpPr>
          <p:nvPr/>
        </p:nvSpPr>
        <p:spPr>
          <a:xfrm>
            <a:off x="838200" y="6464195"/>
            <a:ext cx="1384300" cy="1440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sz="800"/>
              <a:t>22 and 23 October 2025</a:t>
            </a:r>
            <a:endParaRPr lang="en-US" sz="800" dirty="0"/>
          </a:p>
        </p:txBody>
      </p:sp>
      <p:sp>
        <p:nvSpPr>
          <p:cNvPr id="11" name="Fußzeilenplatzhalter 6">
            <a:extLst>
              <a:ext uri="{FF2B5EF4-FFF2-40B4-BE49-F238E27FC236}">
                <a16:creationId xmlns:a16="http://schemas.microsoft.com/office/drawing/2014/main" id="{6C39C51F-32FE-4B8C-8474-B4899C038484}"/>
              </a:ext>
            </a:extLst>
          </p:cNvPr>
          <p:cNvSpPr txBox="1">
            <a:spLocks/>
          </p:cNvSpPr>
          <p:nvPr/>
        </p:nvSpPr>
        <p:spPr>
          <a:xfrm>
            <a:off x="2222499" y="6464195"/>
            <a:ext cx="7244649" cy="1440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sz="800">
                <a:latin typeface="Arial" panose="020B0604020202020204" pitchFamily="34" charset="0"/>
                <a:cs typeface="Arial" panose="020B0604020202020204" pitchFamily="34" charset="0"/>
              </a:rPr>
              <a:t>IV International Conference „Open Science and Innovation in Ukraine 2025“</a:t>
            </a:r>
            <a:endParaRPr lang="de-DE" sz="800" dirty="0">
              <a:latin typeface="Arial" panose="020B0604020202020204" pitchFamily="34" charset="0"/>
              <a:cs typeface="Arial" panose="020B0604020202020204" pitchFamily="34" charset="0"/>
            </a:endParaRPr>
          </a:p>
        </p:txBody>
      </p:sp>
      <p:sp>
        <p:nvSpPr>
          <p:cNvPr id="12" name="Foliennummernplatzhalter 9">
            <a:extLst>
              <a:ext uri="{FF2B5EF4-FFF2-40B4-BE49-F238E27FC236}">
                <a16:creationId xmlns:a16="http://schemas.microsoft.com/office/drawing/2014/main" id="{AB54A9B8-07F3-4376-9521-2818F506D51E}"/>
              </a:ext>
            </a:extLst>
          </p:cNvPr>
          <p:cNvSpPr txBox="1">
            <a:spLocks/>
          </p:cNvSpPr>
          <p:nvPr/>
        </p:nvSpPr>
        <p:spPr>
          <a:xfrm>
            <a:off x="479355" y="6464195"/>
            <a:ext cx="360000" cy="1440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253F205-D10E-4D55-8906-CB7E9700548A}" type="slidenum">
              <a:rPr lang="en-US" sz="800" smtClean="0"/>
              <a:pPr/>
              <a:t>10</a:t>
            </a:fld>
            <a:endParaRPr lang="en-US" sz="800"/>
          </a:p>
        </p:txBody>
      </p:sp>
    </p:spTree>
    <p:extLst>
      <p:ext uri="{BB962C8B-B14F-4D97-AF65-F5344CB8AC3E}">
        <p14:creationId xmlns:p14="http://schemas.microsoft.com/office/powerpoint/2010/main" val="20137835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B507E5-2D62-4C47-E48E-5C27CF3DCF6B}"/>
            </a:ext>
          </a:extLst>
        </p:cNvPr>
        <p:cNvGrpSpPr/>
        <p:nvPr/>
      </p:nvGrpSpPr>
      <p:grpSpPr>
        <a:xfrm>
          <a:off x="0" y="0"/>
          <a:ext cx="0" cy="0"/>
          <a:chOff x="0" y="0"/>
          <a:chExt cx="0" cy="0"/>
        </a:xfrm>
      </p:grpSpPr>
      <p:pic>
        <p:nvPicPr>
          <p:cNvPr id="7" name="Grafik 6">
            <a:extLst>
              <a:ext uri="{FF2B5EF4-FFF2-40B4-BE49-F238E27FC236}">
                <a16:creationId xmlns:a16="http://schemas.microsoft.com/office/drawing/2014/main" id="{31BF14F0-C900-43FA-A0DB-2AF606E269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8695" y="680936"/>
            <a:ext cx="5496128" cy="5496128"/>
          </a:xfrm>
          <a:prstGeom prst="rect">
            <a:avLst/>
          </a:prstGeom>
        </p:spPr>
      </p:pic>
      <p:sp>
        <p:nvSpPr>
          <p:cNvPr id="2" name="Title 1">
            <a:extLst>
              <a:ext uri="{FF2B5EF4-FFF2-40B4-BE49-F238E27FC236}">
                <a16:creationId xmlns:a16="http://schemas.microsoft.com/office/drawing/2014/main" id="{18D6978E-D38C-31F6-6E3A-B8DAA5FCC2E4}"/>
              </a:ext>
            </a:extLst>
          </p:cNvPr>
          <p:cNvSpPr>
            <a:spLocks noGrp="1"/>
          </p:cNvSpPr>
          <p:nvPr>
            <p:ph type="title"/>
          </p:nvPr>
        </p:nvSpPr>
        <p:spPr>
          <a:xfrm>
            <a:off x="6259513" y="341313"/>
            <a:ext cx="4894870" cy="845911"/>
          </a:xfrm>
        </p:spPr>
        <p:txBody>
          <a:bodyPr/>
          <a:lstStyle/>
          <a:p>
            <a:pPr>
              <a:spcBef>
                <a:spcPts val="0"/>
              </a:spcBef>
            </a:pPr>
            <a:r>
              <a:rPr lang="de-DE" dirty="0"/>
              <a:t>Main </a:t>
            </a:r>
            <a:r>
              <a:rPr lang="de-DE" dirty="0" err="1"/>
              <a:t>goals</a:t>
            </a:r>
            <a:r>
              <a:rPr lang="de-DE" dirty="0"/>
              <a:t> </a:t>
            </a:r>
            <a:r>
              <a:rPr lang="de-DE" dirty="0" err="1"/>
              <a:t>of</a:t>
            </a:r>
            <a:r>
              <a:rPr lang="de-DE" dirty="0"/>
              <a:t> </a:t>
            </a:r>
            <a:r>
              <a:rPr lang="de-DE" dirty="0" err="1"/>
              <a:t>the</a:t>
            </a:r>
            <a:r>
              <a:rPr lang="de-DE" dirty="0"/>
              <a:t> Leibniz initiative „</a:t>
            </a:r>
            <a:r>
              <a:rPr lang="de-DE" dirty="0" err="1"/>
              <a:t>Strengthening</a:t>
            </a:r>
            <a:r>
              <a:rPr lang="de-DE" dirty="0"/>
              <a:t> CRIS“</a:t>
            </a:r>
          </a:p>
        </p:txBody>
      </p:sp>
      <p:sp>
        <p:nvSpPr>
          <p:cNvPr id="8" name="Content Placeholder 7">
            <a:extLst>
              <a:ext uri="{FF2B5EF4-FFF2-40B4-BE49-F238E27FC236}">
                <a16:creationId xmlns:a16="http://schemas.microsoft.com/office/drawing/2014/main" id="{569DB661-0B42-B2AD-2E6B-9163979466AB}"/>
              </a:ext>
            </a:extLst>
          </p:cNvPr>
          <p:cNvSpPr>
            <a:spLocks noGrp="1"/>
          </p:cNvSpPr>
          <p:nvPr>
            <p:ph idx="14"/>
          </p:nvPr>
        </p:nvSpPr>
        <p:spPr>
          <a:xfrm>
            <a:off x="6259513" y="1841736"/>
            <a:ext cx="5453062" cy="4531669"/>
          </a:xfrm>
        </p:spPr>
        <p:txBody>
          <a:bodyPr/>
          <a:lstStyle/>
          <a:p>
            <a:pPr marL="285750" indent="-285750">
              <a:spcAft>
                <a:spcPts val="300"/>
              </a:spcAft>
              <a:buFont typeface="Arial" panose="020B0604020202020204" pitchFamily="34" charset="0"/>
              <a:buChar char="•"/>
            </a:pPr>
            <a:r>
              <a:rPr lang="en-US" dirty="0"/>
              <a:t>To generally improve the quality, visibility and interoperability of research information.</a:t>
            </a:r>
          </a:p>
          <a:p>
            <a:pPr marL="285750" indent="-285750">
              <a:spcAft>
                <a:spcPts val="300"/>
              </a:spcAft>
              <a:buFont typeface="Arial" panose="020B0604020202020204" pitchFamily="34" charset="0"/>
              <a:buChar char="•"/>
            </a:pPr>
            <a:r>
              <a:rPr lang="en-US" dirty="0"/>
              <a:t>Create easy access to up-to-date information (metadata) that offers added value for research policy, management and the public.</a:t>
            </a:r>
          </a:p>
          <a:p>
            <a:pPr marL="285750" indent="-285750">
              <a:spcAft>
                <a:spcPts val="300"/>
              </a:spcAft>
              <a:buFont typeface="Arial" panose="020B0604020202020204" pitchFamily="34" charset="0"/>
              <a:buChar char="•"/>
            </a:pPr>
            <a:r>
              <a:rPr lang="en-US" dirty="0"/>
              <a:t>Establish flexible technical platforms in an open community process that support important standards (e.g. KDSF) and help to further develop them according to their practical benefits.</a:t>
            </a:r>
          </a:p>
          <a:p>
            <a:pPr marL="285750" indent="-285750">
              <a:spcAft>
                <a:spcPts val="300"/>
              </a:spcAft>
              <a:buFont typeface="Arial" panose="020B0604020202020204" pitchFamily="34" charset="0"/>
              <a:buChar char="•"/>
            </a:pPr>
            <a:r>
              <a:rPr lang="en-US" dirty="0"/>
              <a:t>Support the Leibniz Association’s efforts to achieve the goals specified in the Barcelona Declaration on Open Research Information</a:t>
            </a:r>
          </a:p>
          <a:p>
            <a:pPr marL="285750" indent="-285750">
              <a:spcAft>
                <a:spcPts val="300"/>
              </a:spcAft>
              <a:buFont typeface="Arial" panose="020B0604020202020204" pitchFamily="34" charset="0"/>
              <a:buChar char="•"/>
            </a:pPr>
            <a:r>
              <a:rPr lang="en-US" dirty="0"/>
              <a:t>The initiative thus stands for the strategic and technical further development of CRIS as a joint task:</a:t>
            </a:r>
          </a:p>
          <a:p>
            <a:pPr marL="644525" lvl="2" indent="-285750">
              <a:spcAft>
                <a:spcPts val="300"/>
              </a:spcAft>
            </a:pPr>
            <a:r>
              <a:rPr lang="en-US" dirty="0"/>
              <a:t>practice-oriented,</a:t>
            </a:r>
          </a:p>
          <a:p>
            <a:pPr marL="644525" lvl="2" indent="-285750">
              <a:spcAft>
                <a:spcPts val="300"/>
              </a:spcAft>
            </a:pPr>
            <a:r>
              <a:rPr lang="en-US" dirty="0"/>
              <a:t>oriented towards standards,</a:t>
            </a:r>
          </a:p>
          <a:p>
            <a:pPr marL="644525" lvl="2" indent="-285750">
              <a:spcAft>
                <a:spcPts val="300"/>
              </a:spcAft>
            </a:pPr>
            <a:r>
              <a:rPr lang="en-US" dirty="0"/>
              <a:t>open to dialogue.</a:t>
            </a:r>
          </a:p>
        </p:txBody>
      </p:sp>
      <p:sp>
        <p:nvSpPr>
          <p:cNvPr id="13" name="Google Shape;268;p44">
            <a:extLst>
              <a:ext uri="{FF2B5EF4-FFF2-40B4-BE49-F238E27FC236}">
                <a16:creationId xmlns:a16="http://schemas.microsoft.com/office/drawing/2014/main" id="{0EF60C9E-5B26-4667-A925-8D2C04C6DE6D}"/>
              </a:ext>
            </a:extLst>
          </p:cNvPr>
          <p:cNvSpPr txBox="1">
            <a:spLocks/>
          </p:cNvSpPr>
          <p:nvPr/>
        </p:nvSpPr>
        <p:spPr>
          <a:xfrm>
            <a:off x="659355" y="2542937"/>
            <a:ext cx="4906009" cy="2623848"/>
          </a:xfrm>
          <a:prstGeom prst="rect">
            <a:avLst/>
          </a:prstGeom>
        </p:spPr>
        <p:txBody>
          <a:bodyPr spcFirstLastPara="1" vert="horz" wrap="square" lIns="91425" tIns="91425" rIns="91425" bIns="91425" rtlCol="0" anchor="t" anchorCtr="0">
            <a:no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1600" b="1" kern="1200">
                <a:solidFill>
                  <a:schemeClr val="tx1"/>
                </a:solidFill>
                <a:latin typeface="+mj-lt"/>
                <a:ea typeface="+mn-ea"/>
                <a:cs typeface="+mn-cs"/>
              </a:defRPr>
            </a:lvl1pPr>
            <a:lvl2pPr marL="180000" indent="-18000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2pPr>
            <a:lvl3pPr marL="358775" indent="-179388"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540000" indent="-18000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720000" indent="-18000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Aft>
                <a:spcPts val="1200"/>
              </a:spcAft>
            </a:pPr>
            <a:r>
              <a:rPr lang="de-DE" sz="5400" dirty="0" err="1">
                <a:solidFill>
                  <a:schemeClr val="dk1"/>
                </a:solidFill>
              </a:rPr>
              <a:t>Strengthening</a:t>
            </a:r>
            <a:r>
              <a:rPr lang="de-DE" sz="5400" dirty="0">
                <a:solidFill>
                  <a:schemeClr val="dk1"/>
                </a:solidFill>
              </a:rPr>
              <a:t> CRIS</a:t>
            </a:r>
          </a:p>
        </p:txBody>
      </p:sp>
      <p:sp>
        <p:nvSpPr>
          <p:cNvPr id="10" name="Datumsplatzhalter 2">
            <a:extLst>
              <a:ext uri="{FF2B5EF4-FFF2-40B4-BE49-F238E27FC236}">
                <a16:creationId xmlns:a16="http://schemas.microsoft.com/office/drawing/2014/main" id="{FF98E316-D642-4DD4-ADF9-51AD37C2A1D4}"/>
              </a:ext>
            </a:extLst>
          </p:cNvPr>
          <p:cNvSpPr txBox="1">
            <a:spLocks/>
          </p:cNvSpPr>
          <p:nvPr/>
        </p:nvSpPr>
        <p:spPr>
          <a:xfrm>
            <a:off x="838200" y="6464195"/>
            <a:ext cx="1384300" cy="1440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sz="800"/>
              <a:t>22 and 23 October 2025</a:t>
            </a:r>
            <a:endParaRPr lang="en-US" sz="800" dirty="0"/>
          </a:p>
        </p:txBody>
      </p:sp>
      <p:sp>
        <p:nvSpPr>
          <p:cNvPr id="11" name="Fußzeilenplatzhalter 6">
            <a:extLst>
              <a:ext uri="{FF2B5EF4-FFF2-40B4-BE49-F238E27FC236}">
                <a16:creationId xmlns:a16="http://schemas.microsoft.com/office/drawing/2014/main" id="{6C39C51F-32FE-4B8C-8474-B4899C038484}"/>
              </a:ext>
            </a:extLst>
          </p:cNvPr>
          <p:cNvSpPr txBox="1">
            <a:spLocks/>
          </p:cNvSpPr>
          <p:nvPr/>
        </p:nvSpPr>
        <p:spPr>
          <a:xfrm>
            <a:off x="2222499" y="6464195"/>
            <a:ext cx="7244649" cy="1440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sz="800">
                <a:latin typeface="Arial" panose="020B0604020202020204" pitchFamily="34" charset="0"/>
                <a:cs typeface="Arial" panose="020B0604020202020204" pitchFamily="34" charset="0"/>
              </a:rPr>
              <a:t>IV International Conference „Open Science and Innovation in Ukraine 2025“</a:t>
            </a:r>
            <a:endParaRPr lang="de-DE" sz="800" dirty="0">
              <a:latin typeface="Arial" panose="020B0604020202020204" pitchFamily="34" charset="0"/>
              <a:cs typeface="Arial" panose="020B0604020202020204" pitchFamily="34" charset="0"/>
            </a:endParaRPr>
          </a:p>
        </p:txBody>
      </p:sp>
      <p:sp>
        <p:nvSpPr>
          <p:cNvPr id="12" name="Foliennummernplatzhalter 9">
            <a:extLst>
              <a:ext uri="{FF2B5EF4-FFF2-40B4-BE49-F238E27FC236}">
                <a16:creationId xmlns:a16="http://schemas.microsoft.com/office/drawing/2014/main" id="{AB54A9B8-07F3-4376-9521-2818F506D51E}"/>
              </a:ext>
            </a:extLst>
          </p:cNvPr>
          <p:cNvSpPr txBox="1">
            <a:spLocks/>
          </p:cNvSpPr>
          <p:nvPr/>
        </p:nvSpPr>
        <p:spPr>
          <a:xfrm>
            <a:off x="479355" y="6464195"/>
            <a:ext cx="360000" cy="1440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253F205-D10E-4D55-8906-CB7E9700548A}" type="slidenum">
              <a:rPr lang="en-US" sz="800" smtClean="0"/>
              <a:pPr/>
              <a:t>11</a:t>
            </a:fld>
            <a:endParaRPr lang="en-US" sz="800"/>
          </a:p>
        </p:txBody>
      </p:sp>
    </p:spTree>
    <p:extLst>
      <p:ext uri="{BB962C8B-B14F-4D97-AF65-F5344CB8AC3E}">
        <p14:creationId xmlns:p14="http://schemas.microsoft.com/office/powerpoint/2010/main" val="33308858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B507E5-2D62-4C47-E48E-5C27CF3DCF6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8D6978E-D38C-31F6-6E3A-B8DAA5FCC2E4}"/>
              </a:ext>
            </a:extLst>
          </p:cNvPr>
          <p:cNvSpPr>
            <a:spLocks noGrp="1"/>
          </p:cNvSpPr>
          <p:nvPr>
            <p:ph type="title"/>
          </p:nvPr>
        </p:nvSpPr>
        <p:spPr/>
        <p:txBody>
          <a:bodyPr/>
          <a:lstStyle/>
          <a:p>
            <a:pPr>
              <a:spcBef>
                <a:spcPts val="0"/>
              </a:spcBef>
            </a:pPr>
            <a:r>
              <a:rPr lang="de-DE" dirty="0" err="1"/>
              <a:t>Activities</a:t>
            </a:r>
            <a:r>
              <a:rPr lang="de-DE" dirty="0"/>
              <a:t> </a:t>
            </a:r>
            <a:r>
              <a:rPr lang="de-DE" dirty="0" err="1"/>
              <a:t>of</a:t>
            </a:r>
            <a:r>
              <a:rPr lang="de-DE" dirty="0"/>
              <a:t> </a:t>
            </a:r>
            <a:r>
              <a:rPr lang="de-DE" dirty="0" err="1"/>
              <a:t>the</a:t>
            </a:r>
            <a:r>
              <a:rPr lang="de-DE" dirty="0"/>
              <a:t> Leibniz initiative „</a:t>
            </a:r>
            <a:r>
              <a:rPr lang="de-DE" dirty="0" err="1"/>
              <a:t>Strengthening</a:t>
            </a:r>
            <a:r>
              <a:rPr lang="de-DE" dirty="0"/>
              <a:t> CRIS“</a:t>
            </a:r>
          </a:p>
        </p:txBody>
      </p:sp>
      <p:sp>
        <p:nvSpPr>
          <p:cNvPr id="3" name="Inhaltsplatzhalter 2">
            <a:extLst>
              <a:ext uri="{FF2B5EF4-FFF2-40B4-BE49-F238E27FC236}">
                <a16:creationId xmlns:a16="http://schemas.microsoft.com/office/drawing/2014/main" id="{B205D6EA-FCBD-4A9E-86D7-EA00746C0FED}"/>
              </a:ext>
            </a:extLst>
          </p:cNvPr>
          <p:cNvSpPr>
            <a:spLocks noGrp="1"/>
          </p:cNvSpPr>
          <p:nvPr>
            <p:ph sz="quarter" idx="45"/>
          </p:nvPr>
        </p:nvSpPr>
        <p:spPr>
          <a:xfrm>
            <a:off x="479425" y="3429000"/>
            <a:ext cx="1979613" cy="2447924"/>
          </a:xfrm>
        </p:spPr>
        <p:txBody>
          <a:bodyPr/>
          <a:lstStyle/>
          <a:p>
            <a:r>
              <a:rPr lang="de-DE" dirty="0"/>
              <a:t>More </a:t>
            </a:r>
            <a:r>
              <a:rPr lang="de-DE" dirty="0" err="1"/>
              <a:t>than</a:t>
            </a:r>
            <a:r>
              <a:rPr lang="de-DE" dirty="0"/>
              <a:t> 20 online </a:t>
            </a:r>
            <a:r>
              <a:rPr lang="de-DE" dirty="0" err="1"/>
              <a:t>workshops</a:t>
            </a:r>
            <a:r>
              <a:rPr lang="de-DE" dirty="0"/>
              <a:t> and annual in-person „CRIS Days“</a:t>
            </a:r>
          </a:p>
        </p:txBody>
      </p:sp>
      <p:sp>
        <p:nvSpPr>
          <p:cNvPr id="5" name="Inhaltsplatzhalter 4">
            <a:extLst>
              <a:ext uri="{FF2B5EF4-FFF2-40B4-BE49-F238E27FC236}">
                <a16:creationId xmlns:a16="http://schemas.microsoft.com/office/drawing/2014/main" id="{68133658-0B08-42D7-9F9F-8CB47DA6B6B7}"/>
              </a:ext>
            </a:extLst>
          </p:cNvPr>
          <p:cNvSpPr>
            <a:spLocks noGrp="1"/>
          </p:cNvSpPr>
          <p:nvPr>
            <p:ph sz="quarter" idx="47"/>
          </p:nvPr>
        </p:nvSpPr>
        <p:spPr>
          <a:xfrm>
            <a:off x="2794457" y="3429000"/>
            <a:ext cx="1979613" cy="2447924"/>
          </a:xfrm>
        </p:spPr>
        <p:txBody>
          <a:bodyPr/>
          <a:lstStyle/>
          <a:p>
            <a:r>
              <a:rPr lang="de-DE" dirty="0"/>
              <a:t>Financial </a:t>
            </a:r>
            <a:r>
              <a:rPr lang="de-DE" dirty="0" err="1"/>
              <a:t>incentives</a:t>
            </a:r>
            <a:r>
              <a:rPr lang="de-DE" dirty="0"/>
              <a:t> for external CRIS </a:t>
            </a:r>
            <a:r>
              <a:rPr lang="de-DE" dirty="0" err="1"/>
              <a:t>consultancy</a:t>
            </a:r>
            <a:r>
              <a:rPr lang="de-DE" dirty="0"/>
              <a:t> </a:t>
            </a:r>
            <a:r>
              <a:rPr lang="de-DE" dirty="0" err="1"/>
              <a:t>services</a:t>
            </a:r>
            <a:r>
              <a:rPr lang="de-DE" dirty="0"/>
              <a:t> and </a:t>
            </a:r>
            <a:r>
              <a:rPr lang="de-DE" dirty="0" err="1"/>
              <a:t>implementations</a:t>
            </a:r>
            <a:r>
              <a:rPr lang="de-DE" dirty="0"/>
              <a:t> </a:t>
            </a:r>
            <a:r>
              <a:rPr lang="de-DE" dirty="0" err="1"/>
              <a:t>of</a:t>
            </a:r>
            <a:r>
              <a:rPr lang="de-DE" dirty="0"/>
              <a:t> Open Source CRIS</a:t>
            </a:r>
          </a:p>
        </p:txBody>
      </p:sp>
      <p:sp>
        <p:nvSpPr>
          <p:cNvPr id="9" name="Inhaltsplatzhalter 8">
            <a:extLst>
              <a:ext uri="{FF2B5EF4-FFF2-40B4-BE49-F238E27FC236}">
                <a16:creationId xmlns:a16="http://schemas.microsoft.com/office/drawing/2014/main" id="{2FB97AD3-F6ED-4CA6-8A3B-7F60FCB14A86}"/>
              </a:ext>
            </a:extLst>
          </p:cNvPr>
          <p:cNvSpPr>
            <a:spLocks noGrp="1"/>
          </p:cNvSpPr>
          <p:nvPr>
            <p:ph sz="quarter" idx="49"/>
          </p:nvPr>
        </p:nvSpPr>
        <p:spPr>
          <a:xfrm>
            <a:off x="5109489" y="3429000"/>
            <a:ext cx="1979613" cy="2447924"/>
          </a:xfrm>
        </p:spPr>
        <p:txBody>
          <a:bodyPr/>
          <a:lstStyle/>
          <a:p>
            <a:r>
              <a:rPr lang="de-DE" dirty="0"/>
              <a:t>Provision </a:t>
            </a:r>
            <a:r>
              <a:rPr lang="de-DE" dirty="0" err="1"/>
              <a:t>of</a:t>
            </a:r>
            <a:r>
              <a:rPr lang="de-DE" dirty="0"/>
              <a:t> </a:t>
            </a:r>
            <a:r>
              <a:rPr lang="de-DE" dirty="0" err="1"/>
              <a:t>information</a:t>
            </a:r>
            <a:r>
              <a:rPr lang="de-DE" dirty="0"/>
              <a:t> and CRIS </a:t>
            </a:r>
            <a:r>
              <a:rPr lang="de-DE" dirty="0" err="1"/>
              <a:t>profiles</a:t>
            </a:r>
            <a:r>
              <a:rPr lang="de-DE" dirty="0"/>
              <a:t> via a </a:t>
            </a:r>
            <a:r>
              <a:rPr lang="de-DE" dirty="0" err="1"/>
              <a:t>wiki</a:t>
            </a:r>
            <a:endParaRPr lang="de-DE" dirty="0"/>
          </a:p>
        </p:txBody>
      </p:sp>
      <p:sp>
        <p:nvSpPr>
          <p:cNvPr id="15" name="Inhaltsplatzhalter 14">
            <a:extLst>
              <a:ext uri="{FF2B5EF4-FFF2-40B4-BE49-F238E27FC236}">
                <a16:creationId xmlns:a16="http://schemas.microsoft.com/office/drawing/2014/main" id="{7D39012C-2433-4C47-8A86-2E7BC2283E30}"/>
              </a:ext>
            </a:extLst>
          </p:cNvPr>
          <p:cNvSpPr>
            <a:spLocks noGrp="1"/>
          </p:cNvSpPr>
          <p:nvPr>
            <p:ph sz="quarter" idx="51"/>
          </p:nvPr>
        </p:nvSpPr>
        <p:spPr>
          <a:xfrm>
            <a:off x="7424521" y="3429000"/>
            <a:ext cx="1979613" cy="2447924"/>
          </a:xfrm>
        </p:spPr>
        <p:txBody>
          <a:bodyPr/>
          <a:lstStyle/>
          <a:p>
            <a:r>
              <a:rPr lang="de-DE" dirty="0" err="1"/>
              <a:t>Signing</a:t>
            </a:r>
            <a:r>
              <a:rPr lang="de-DE" dirty="0"/>
              <a:t> </a:t>
            </a:r>
            <a:r>
              <a:rPr lang="de-DE" dirty="0" err="1"/>
              <a:t>of</a:t>
            </a:r>
            <a:r>
              <a:rPr lang="de-DE" dirty="0"/>
              <a:t> </a:t>
            </a:r>
            <a:r>
              <a:rPr lang="de-DE" dirty="0" err="1"/>
              <a:t>the</a:t>
            </a:r>
            <a:r>
              <a:rPr lang="de-DE" dirty="0"/>
              <a:t> Barcelona Declaration on Open Research Information – </a:t>
            </a:r>
            <a:r>
              <a:rPr lang="de-DE" dirty="0" err="1"/>
              <a:t>commitment</a:t>
            </a:r>
            <a:r>
              <a:rPr lang="de-DE" dirty="0"/>
              <a:t> </a:t>
            </a:r>
            <a:r>
              <a:rPr lang="de-DE" dirty="0" err="1"/>
              <a:t>to</a:t>
            </a:r>
            <a:r>
              <a:rPr lang="de-DE" dirty="0"/>
              <a:t> </a:t>
            </a:r>
            <a:r>
              <a:rPr lang="de-DE" dirty="0" err="1"/>
              <a:t>openness</a:t>
            </a:r>
            <a:r>
              <a:rPr lang="de-DE" dirty="0"/>
              <a:t> </a:t>
            </a:r>
            <a:r>
              <a:rPr lang="de-DE" dirty="0" err="1"/>
              <a:t>as</a:t>
            </a:r>
            <a:r>
              <a:rPr lang="de-DE" dirty="0"/>
              <a:t> </a:t>
            </a:r>
            <a:r>
              <a:rPr lang="de-DE" dirty="0" err="1"/>
              <a:t>the</a:t>
            </a:r>
            <a:r>
              <a:rPr lang="de-DE" dirty="0"/>
              <a:t> </a:t>
            </a:r>
            <a:r>
              <a:rPr lang="de-DE" dirty="0" err="1"/>
              <a:t>default</a:t>
            </a:r>
            <a:r>
              <a:rPr lang="de-DE" dirty="0"/>
              <a:t> for </a:t>
            </a:r>
            <a:r>
              <a:rPr lang="de-DE" dirty="0" err="1"/>
              <a:t>research</a:t>
            </a:r>
            <a:r>
              <a:rPr lang="de-DE" dirty="0"/>
              <a:t> </a:t>
            </a:r>
            <a:r>
              <a:rPr lang="de-DE" dirty="0" err="1"/>
              <a:t>information</a:t>
            </a:r>
            <a:r>
              <a:rPr lang="de-DE" dirty="0"/>
              <a:t> </a:t>
            </a:r>
          </a:p>
        </p:txBody>
      </p:sp>
      <p:sp>
        <p:nvSpPr>
          <p:cNvPr id="17" name="Inhaltsplatzhalter 16">
            <a:extLst>
              <a:ext uri="{FF2B5EF4-FFF2-40B4-BE49-F238E27FC236}">
                <a16:creationId xmlns:a16="http://schemas.microsoft.com/office/drawing/2014/main" id="{CD2AA599-0D18-4281-ABAC-A5D2C430E973}"/>
              </a:ext>
            </a:extLst>
          </p:cNvPr>
          <p:cNvSpPr>
            <a:spLocks noGrp="1"/>
          </p:cNvSpPr>
          <p:nvPr>
            <p:ph sz="quarter" idx="53"/>
          </p:nvPr>
        </p:nvSpPr>
        <p:spPr>
          <a:xfrm>
            <a:off x="9739551" y="3429000"/>
            <a:ext cx="1979613" cy="2447924"/>
          </a:xfrm>
        </p:spPr>
        <p:txBody>
          <a:bodyPr/>
          <a:lstStyle/>
          <a:p>
            <a:r>
              <a:rPr lang="de-DE" dirty="0"/>
              <a:t>National and international </a:t>
            </a:r>
            <a:r>
              <a:rPr lang="de-DE" dirty="0" err="1"/>
              <a:t>networking</a:t>
            </a:r>
            <a:r>
              <a:rPr lang="de-DE" dirty="0"/>
              <a:t> (</a:t>
            </a:r>
            <a:r>
              <a:rPr lang="de-DE" dirty="0" err="1"/>
              <a:t>KFiD</a:t>
            </a:r>
            <a:r>
              <a:rPr lang="de-DE" dirty="0"/>
              <a:t>, </a:t>
            </a:r>
            <a:r>
              <a:rPr lang="de-DE" dirty="0" err="1"/>
              <a:t>euroCRIS</a:t>
            </a:r>
            <a:r>
              <a:rPr lang="de-DE" dirty="0"/>
              <a:t>, Barcelona </a:t>
            </a:r>
            <a:r>
              <a:rPr lang="de-DE" dirty="0" err="1"/>
              <a:t>working</a:t>
            </a:r>
            <a:r>
              <a:rPr lang="de-DE" dirty="0"/>
              <a:t> </a:t>
            </a:r>
            <a:r>
              <a:rPr lang="de-DE" dirty="0" err="1"/>
              <a:t>groups</a:t>
            </a:r>
            <a:r>
              <a:rPr lang="de-DE" dirty="0"/>
              <a:t>…)</a:t>
            </a:r>
          </a:p>
        </p:txBody>
      </p:sp>
      <p:sp>
        <p:nvSpPr>
          <p:cNvPr id="10" name="Datumsplatzhalter 2">
            <a:extLst>
              <a:ext uri="{FF2B5EF4-FFF2-40B4-BE49-F238E27FC236}">
                <a16:creationId xmlns:a16="http://schemas.microsoft.com/office/drawing/2014/main" id="{FF98E316-D642-4DD4-ADF9-51AD37C2A1D4}"/>
              </a:ext>
            </a:extLst>
          </p:cNvPr>
          <p:cNvSpPr txBox="1">
            <a:spLocks/>
          </p:cNvSpPr>
          <p:nvPr/>
        </p:nvSpPr>
        <p:spPr>
          <a:xfrm>
            <a:off x="838200" y="6464195"/>
            <a:ext cx="1384300" cy="1440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sz="800"/>
              <a:t>22 and 23 October 2025</a:t>
            </a:r>
            <a:endParaRPr lang="en-US" sz="800" dirty="0"/>
          </a:p>
        </p:txBody>
      </p:sp>
      <p:sp>
        <p:nvSpPr>
          <p:cNvPr id="11" name="Fußzeilenplatzhalter 6">
            <a:extLst>
              <a:ext uri="{FF2B5EF4-FFF2-40B4-BE49-F238E27FC236}">
                <a16:creationId xmlns:a16="http://schemas.microsoft.com/office/drawing/2014/main" id="{6C39C51F-32FE-4B8C-8474-B4899C038484}"/>
              </a:ext>
            </a:extLst>
          </p:cNvPr>
          <p:cNvSpPr txBox="1">
            <a:spLocks/>
          </p:cNvSpPr>
          <p:nvPr/>
        </p:nvSpPr>
        <p:spPr>
          <a:xfrm>
            <a:off x="2222499" y="6464195"/>
            <a:ext cx="7244649" cy="1440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sz="800">
                <a:latin typeface="Arial" panose="020B0604020202020204" pitchFamily="34" charset="0"/>
                <a:cs typeface="Arial" panose="020B0604020202020204" pitchFamily="34" charset="0"/>
              </a:rPr>
              <a:t>IV International Conference „Open Science and Innovation in Ukraine 2025“</a:t>
            </a:r>
            <a:endParaRPr lang="de-DE" sz="800" dirty="0">
              <a:latin typeface="Arial" panose="020B0604020202020204" pitchFamily="34" charset="0"/>
              <a:cs typeface="Arial" panose="020B0604020202020204" pitchFamily="34" charset="0"/>
            </a:endParaRPr>
          </a:p>
        </p:txBody>
      </p:sp>
      <p:sp>
        <p:nvSpPr>
          <p:cNvPr id="12" name="Foliennummernplatzhalter 9">
            <a:extLst>
              <a:ext uri="{FF2B5EF4-FFF2-40B4-BE49-F238E27FC236}">
                <a16:creationId xmlns:a16="http://schemas.microsoft.com/office/drawing/2014/main" id="{AB54A9B8-07F3-4376-9521-2818F506D51E}"/>
              </a:ext>
            </a:extLst>
          </p:cNvPr>
          <p:cNvSpPr txBox="1">
            <a:spLocks/>
          </p:cNvSpPr>
          <p:nvPr/>
        </p:nvSpPr>
        <p:spPr>
          <a:xfrm>
            <a:off x="479355" y="6464195"/>
            <a:ext cx="360000" cy="1440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253F205-D10E-4D55-8906-CB7E9700548A}" type="slidenum">
              <a:rPr lang="en-US" sz="800" smtClean="0"/>
              <a:pPr/>
              <a:t>12</a:t>
            </a:fld>
            <a:endParaRPr lang="en-US" sz="800" dirty="0"/>
          </a:p>
        </p:txBody>
      </p:sp>
      <p:pic>
        <p:nvPicPr>
          <p:cNvPr id="20" name="Grafik 19">
            <a:extLst>
              <a:ext uri="{FF2B5EF4-FFF2-40B4-BE49-F238E27FC236}">
                <a16:creationId xmlns:a16="http://schemas.microsoft.com/office/drawing/2014/main" id="{AF8D9C02-061D-4061-8BC5-04DCB4E8ED53}"/>
              </a:ext>
            </a:extLst>
          </p:cNvPr>
          <p:cNvPicPr>
            <a:picLocks noChangeAspect="1"/>
          </p:cNvPicPr>
          <p:nvPr/>
        </p:nvPicPr>
        <p:blipFill>
          <a:blip r:embed="rId2"/>
          <a:stretch>
            <a:fillRect/>
          </a:stretch>
        </p:blipFill>
        <p:spPr>
          <a:xfrm>
            <a:off x="426214" y="1865362"/>
            <a:ext cx="1563638" cy="1563638"/>
          </a:xfrm>
          <a:prstGeom prst="rect">
            <a:avLst/>
          </a:prstGeom>
        </p:spPr>
      </p:pic>
      <p:pic>
        <p:nvPicPr>
          <p:cNvPr id="21" name="Grafik 20">
            <a:extLst>
              <a:ext uri="{FF2B5EF4-FFF2-40B4-BE49-F238E27FC236}">
                <a16:creationId xmlns:a16="http://schemas.microsoft.com/office/drawing/2014/main" id="{D0D4B012-81CF-49EE-9D6F-DAFA1BF9F6A7}"/>
              </a:ext>
            </a:extLst>
          </p:cNvPr>
          <p:cNvPicPr>
            <a:picLocks noChangeAspect="1"/>
          </p:cNvPicPr>
          <p:nvPr/>
        </p:nvPicPr>
        <p:blipFill>
          <a:blip r:embed="rId3"/>
          <a:stretch>
            <a:fillRect/>
          </a:stretch>
        </p:blipFill>
        <p:spPr>
          <a:xfrm>
            <a:off x="2731847" y="1695315"/>
            <a:ext cx="1908456" cy="1908456"/>
          </a:xfrm>
          <a:prstGeom prst="rect">
            <a:avLst/>
          </a:prstGeom>
        </p:spPr>
      </p:pic>
      <p:pic>
        <p:nvPicPr>
          <p:cNvPr id="22" name="Grafik 21">
            <a:extLst>
              <a:ext uri="{FF2B5EF4-FFF2-40B4-BE49-F238E27FC236}">
                <a16:creationId xmlns:a16="http://schemas.microsoft.com/office/drawing/2014/main" id="{0BED5F71-6AB5-44C5-8A4F-10A0F382B077}"/>
              </a:ext>
            </a:extLst>
          </p:cNvPr>
          <p:cNvPicPr>
            <a:picLocks noChangeAspect="1"/>
          </p:cNvPicPr>
          <p:nvPr/>
        </p:nvPicPr>
        <p:blipFill>
          <a:blip r:embed="rId4"/>
          <a:stretch>
            <a:fillRect/>
          </a:stretch>
        </p:blipFill>
        <p:spPr>
          <a:xfrm>
            <a:off x="4975720" y="1630463"/>
            <a:ext cx="2020651" cy="2020651"/>
          </a:xfrm>
          <a:prstGeom prst="rect">
            <a:avLst/>
          </a:prstGeom>
        </p:spPr>
      </p:pic>
      <p:pic>
        <p:nvPicPr>
          <p:cNvPr id="23" name="Grafik 22">
            <a:extLst>
              <a:ext uri="{FF2B5EF4-FFF2-40B4-BE49-F238E27FC236}">
                <a16:creationId xmlns:a16="http://schemas.microsoft.com/office/drawing/2014/main" id="{3EBDB51C-939B-40D3-85B8-2ED06C0024CA}"/>
              </a:ext>
            </a:extLst>
          </p:cNvPr>
          <p:cNvPicPr>
            <a:picLocks noChangeAspect="1"/>
          </p:cNvPicPr>
          <p:nvPr/>
        </p:nvPicPr>
        <p:blipFill>
          <a:blip r:embed="rId5"/>
          <a:stretch>
            <a:fillRect/>
          </a:stretch>
        </p:blipFill>
        <p:spPr>
          <a:xfrm>
            <a:off x="7711839" y="1984666"/>
            <a:ext cx="1451615" cy="1451615"/>
          </a:xfrm>
          <a:prstGeom prst="rect">
            <a:avLst/>
          </a:prstGeom>
        </p:spPr>
      </p:pic>
      <p:pic>
        <p:nvPicPr>
          <p:cNvPr id="24" name="Grafik 23">
            <a:extLst>
              <a:ext uri="{FF2B5EF4-FFF2-40B4-BE49-F238E27FC236}">
                <a16:creationId xmlns:a16="http://schemas.microsoft.com/office/drawing/2014/main" id="{8A243D24-475C-4796-A78A-09D73178CAE2}"/>
              </a:ext>
            </a:extLst>
          </p:cNvPr>
          <p:cNvPicPr>
            <a:picLocks noChangeAspect="1"/>
          </p:cNvPicPr>
          <p:nvPr/>
        </p:nvPicPr>
        <p:blipFill>
          <a:blip r:embed="rId6"/>
          <a:stretch>
            <a:fillRect/>
          </a:stretch>
        </p:blipFill>
        <p:spPr>
          <a:xfrm>
            <a:off x="9930803" y="1865362"/>
            <a:ext cx="1570919" cy="1570919"/>
          </a:xfrm>
          <a:prstGeom prst="rect">
            <a:avLst/>
          </a:prstGeom>
        </p:spPr>
      </p:pic>
      <p:sp>
        <p:nvSpPr>
          <p:cNvPr id="25" name="PlaceHolder 1">
            <a:extLst>
              <a:ext uri="{FF2B5EF4-FFF2-40B4-BE49-F238E27FC236}">
                <a16:creationId xmlns:a16="http://schemas.microsoft.com/office/drawing/2014/main" id="{2A219E0D-DEB9-4751-A939-E1D1212D8382}"/>
              </a:ext>
            </a:extLst>
          </p:cNvPr>
          <p:cNvSpPr txBox="1">
            <a:spLocks/>
          </p:cNvSpPr>
          <p:nvPr/>
        </p:nvSpPr>
        <p:spPr>
          <a:xfrm>
            <a:off x="517057" y="4992638"/>
            <a:ext cx="6338036" cy="1067502"/>
          </a:xfrm>
          <a:prstGeom prst="rect">
            <a:avLst/>
          </a:prstGeom>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lIns="72000" tIns="36000" rIns="72000" bIns="3600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1800"/>
              </a:lnSpc>
              <a:tabLst>
                <a:tab pos="0" algn="l"/>
              </a:tabLst>
            </a:pPr>
            <a:r>
              <a:rPr lang="en-US" sz="1400" spc="-1" dirty="0">
                <a:solidFill>
                  <a:srgbClr val="000000"/>
                </a:solidFill>
                <a:latin typeface="Arial" panose="020B0604020202020204" pitchFamily="34" charset="0"/>
                <a:ea typeface="ＭＳ Ｐゴシック"/>
                <a:cs typeface="Arial" panose="020B0604020202020204" pitchFamily="34" charset="0"/>
              </a:rPr>
              <a:t>Based on feedback from the Leibniz CRIS community and surveys, the ‘Strengthening CRIS’ initiative has led to significant progress in the introduction and further development of CRIS and in working with research information at many Leibniz institutes </a:t>
            </a:r>
            <a:endParaRPr lang="de-DE" sz="1400" spc="-1" dirty="0">
              <a:solidFill>
                <a:srgbClr val="000000"/>
              </a:solidFill>
              <a:latin typeface="Arial" panose="020B0604020202020204" pitchFamily="34" charset="0"/>
              <a:ea typeface="ＭＳ Ｐゴシック"/>
              <a:cs typeface="Arial" panose="020B0604020202020204" pitchFamily="34" charset="0"/>
            </a:endParaRPr>
          </a:p>
        </p:txBody>
      </p:sp>
      <p:sp>
        <p:nvSpPr>
          <p:cNvPr id="27" name="Textfeld 26">
            <a:extLst>
              <a:ext uri="{FF2B5EF4-FFF2-40B4-BE49-F238E27FC236}">
                <a16:creationId xmlns:a16="http://schemas.microsoft.com/office/drawing/2014/main" id="{90029D82-E849-43A8-BFC4-6CC2825A204E}"/>
              </a:ext>
            </a:extLst>
          </p:cNvPr>
          <p:cNvSpPr txBox="1"/>
          <p:nvPr/>
        </p:nvSpPr>
        <p:spPr>
          <a:xfrm>
            <a:off x="479354" y="1031132"/>
            <a:ext cx="8826773" cy="599331"/>
          </a:xfrm>
          <a:prstGeom prst="rect">
            <a:avLst/>
          </a:prstGeom>
          <a:noFill/>
        </p:spPr>
        <p:txBody>
          <a:bodyPr wrap="square" lIns="0" tIns="0" rIns="0" bIns="0" rtlCol="0">
            <a:noAutofit/>
          </a:bodyPr>
          <a:lstStyle/>
          <a:p>
            <a:pPr algn="l"/>
            <a:r>
              <a:rPr lang="de-DE" sz="1500" dirty="0"/>
              <a:t>All </a:t>
            </a:r>
            <a:r>
              <a:rPr lang="de-DE" sz="1500" dirty="0" err="1"/>
              <a:t>activities</a:t>
            </a:r>
            <a:r>
              <a:rPr lang="de-DE" sz="1500" dirty="0"/>
              <a:t> </a:t>
            </a:r>
            <a:r>
              <a:rPr lang="de-DE" sz="1500" dirty="0" err="1"/>
              <a:t>are</a:t>
            </a:r>
            <a:r>
              <a:rPr lang="de-DE" sz="1500" dirty="0"/>
              <a:t> </a:t>
            </a:r>
            <a:r>
              <a:rPr lang="de-DE" sz="1500" dirty="0" err="1"/>
              <a:t>centered</a:t>
            </a:r>
            <a:r>
              <a:rPr lang="de-DE" sz="1500" dirty="0"/>
              <a:t> </a:t>
            </a:r>
            <a:r>
              <a:rPr lang="de-DE" sz="1500" dirty="0" err="1"/>
              <a:t>around</a:t>
            </a:r>
            <a:r>
              <a:rPr lang="de-DE" sz="1500" dirty="0"/>
              <a:t> </a:t>
            </a:r>
            <a:r>
              <a:rPr lang="de-DE" sz="1500" dirty="0" err="1"/>
              <a:t>the</a:t>
            </a:r>
            <a:r>
              <a:rPr lang="de-DE" sz="1500" dirty="0"/>
              <a:t> Leibniz CRIS Community.</a:t>
            </a:r>
          </a:p>
        </p:txBody>
      </p:sp>
    </p:spTree>
    <p:extLst>
      <p:ext uri="{BB962C8B-B14F-4D97-AF65-F5344CB8AC3E}">
        <p14:creationId xmlns:p14="http://schemas.microsoft.com/office/powerpoint/2010/main" val="6598693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F8F58D-741F-FECD-8B12-270943C16CC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81FA9FF-925E-0A15-9C97-A9C47C6DC7C7}"/>
              </a:ext>
            </a:extLst>
          </p:cNvPr>
          <p:cNvSpPr>
            <a:spLocks noGrp="1"/>
          </p:cNvSpPr>
          <p:nvPr>
            <p:ph type="title"/>
          </p:nvPr>
        </p:nvSpPr>
        <p:spPr>
          <a:xfrm>
            <a:off x="8186738" y="341313"/>
            <a:ext cx="3767207" cy="845911"/>
          </a:xfrm>
        </p:spPr>
        <p:txBody>
          <a:bodyPr>
            <a:noAutofit/>
          </a:bodyPr>
          <a:lstStyle/>
          <a:p>
            <a:r>
              <a:rPr lang="de-DE" noProof="0" dirty="0" err="1"/>
              <a:t>Challenges</a:t>
            </a:r>
            <a:r>
              <a:rPr lang="de-DE" noProof="0" dirty="0"/>
              <a:t> in </a:t>
            </a:r>
            <a:r>
              <a:rPr lang="de-DE" noProof="0" dirty="0" err="1"/>
              <a:t>implementing</a:t>
            </a:r>
            <a:r>
              <a:rPr lang="de-DE" noProof="0" dirty="0"/>
              <a:t> CRIS</a:t>
            </a:r>
          </a:p>
        </p:txBody>
      </p:sp>
      <p:sp>
        <p:nvSpPr>
          <p:cNvPr id="8" name="Content Placeholder 7">
            <a:extLst>
              <a:ext uri="{FF2B5EF4-FFF2-40B4-BE49-F238E27FC236}">
                <a16:creationId xmlns:a16="http://schemas.microsoft.com/office/drawing/2014/main" id="{65D0ED34-4D3A-A8F2-855B-AF32A77340AC}"/>
              </a:ext>
            </a:extLst>
          </p:cNvPr>
          <p:cNvSpPr>
            <a:spLocks noGrp="1"/>
          </p:cNvSpPr>
          <p:nvPr>
            <p:ph idx="14"/>
          </p:nvPr>
        </p:nvSpPr>
        <p:spPr>
          <a:xfrm>
            <a:off x="8191708" y="1613785"/>
            <a:ext cx="3522455" cy="4475730"/>
          </a:xfrm>
        </p:spPr>
        <p:txBody>
          <a:bodyPr>
            <a:noAutofit/>
          </a:bodyPr>
          <a:lstStyle/>
          <a:p>
            <a:r>
              <a:rPr lang="en-US" dirty="0"/>
              <a:t>Data basis: </a:t>
            </a:r>
          </a:p>
          <a:p>
            <a:r>
              <a:rPr lang="en-US" dirty="0"/>
              <a:t>Survey of all 96 institutes in the Leibniz Association</a:t>
            </a:r>
          </a:p>
          <a:p>
            <a:r>
              <a:rPr lang="en-US" dirty="0"/>
              <a:t>Survey period: January 2023</a:t>
            </a:r>
          </a:p>
          <a:p>
            <a:r>
              <a:rPr lang="en-US" dirty="0"/>
              <a:t>68 responses were received from 65 Leibniz institutes</a:t>
            </a:r>
          </a:p>
          <a:p>
            <a:endParaRPr lang="en-US" noProof="0" dirty="0"/>
          </a:p>
          <a:p>
            <a:endParaRPr lang="en-US" dirty="0"/>
          </a:p>
          <a:p>
            <a:r>
              <a:rPr lang="en-US" noProof="0" dirty="0"/>
              <a:t>Main </a:t>
            </a:r>
            <a:r>
              <a:rPr lang="en-US" noProof="0" dirty="0" err="1"/>
              <a:t>challen</a:t>
            </a:r>
            <a:r>
              <a:rPr lang="en-US" dirty="0" err="1"/>
              <a:t>ges</a:t>
            </a:r>
            <a:r>
              <a:rPr lang="en-US" dirty="0"/>
              <a:t>:</a:t>
            </a:r>
          </a:p>
          <a:p>
            <a:r>
              <a:rPr lang="en-US" noProof="0" dirty="0"/>
              <a:t>Lack of </a:t>
            </a:r>
            <a:r>
              <a:rPr lang="en-US" noProof="0" dirty="0" err="1"/>
              <a:t>resou</a:t>
            </a:r>
            <a:r>
              <a:rPr lang="en-US" dirty="0" err="1"/>
              <a:t>rces</a:t>
            </a:r>
            <a:r>
              <a:rPr lang="en-US" dirty="0"/>
              <a:t> and major </a:t>
            </a:r>
            <a:r>
              <a:rPr lang="en-US" dirty="0" err="1"/>
              <a:t>organisational</a:t>
            </a:r>
            <a:r>
              <a:rPr lang="en-US" dirty="0"/>
              <a:t> changes</a:t>
            </a:r>
            <a:endParaRPr lang="de-DE" noProof="0" dirty="0"/>
          </a:p>
        </p:txBody>
      </p:sp>
      <p:graphicFrame>
        <p:nvGraphicFramePr>
          <p:cNvPr id="9" name="Diagramm 4">
            <a:extLst>
              <a:ext uri="{FF2B5EF4-FFF2-40B4-BE49-F238E27FC236}">
                <a16:creationId xmlns:a16="http://schemas.microsoft.com/office/drawing/2014/main" id="{FA926855-B9A8-4049-A405-A6624A64157B}"/>
              </a:ext>
            </a:extLst>
          </p:cNvPr>
          <p:cNvGraphicFramePr/>
          <p:nvPr>
            <p:extLst>
              <p:ext uri="{D42A27DB-BD31-4B8C-83A1-F6EECF244321}">
                <p14:modId xmlns:p14="http://schemas.microsoft.com/office/powerpoint/2010/main" val="2491165920"/>
              </p:ext>
            </p:extLst>
          </p:nvPr>
        </p:nvGraphicFramePr>
        <p:xfrm>
          <a:off x="282228" y="693658"/>
          <a:ext cx="7137766" cy="5188333"/>
        </p:xfrm>
        <a:graphic>
          <a:graphicData uri="http://schemas.openxmlformats.org/drawingml/2006/chart">
            <c:chart xmlns:c="http://schemas.openxmlformats.org/drawingml/2006/chart" xmlns:r="http://schemas.openxmlformats.org/officeDocument/2006/relationships" r:id="rId2"/>
          </a:graphicData>
        </a:graphic>
      </p:graphicFrame>
      <p:sp>
        <p:nvSpPr>
          <p:cNvPr id="10" name="Datumsplatzhalter 2">
            <a:extLst>
              <a:ext uri="{FF2B5EF4-FFF2-40B4-BE49-F238E27FC236}">
                <a16:creationId xmlns:a16="http://schemas.microsoft.com/office/drawing/2014/main" id="{250E6948-0F0A-4432-896E-B7130FB6EC92}"/>
              </a:ext>
            </a:extLst>
          </p:cNvPr>
          <p:cNvSpPr txBox="1">
            <a:spLocks/>
          </p:cNvSpPr>
          <p:nvPr/>
        </p:nvSpPr>
        <p:spPr>
          <a:xfrm>
            <a:off x="838200" y="6464195"/>
            <a:ext cx="1384300" cy="1440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sz="800"/>
              <a:t>22 and 23 October 2025</a:t>
            </a:r>
            <a:endParaRPr lang="en-US" sz="800" dirty="0"/>
          </a:p>
        </p:txBody>
      </p:sp>
      <p:sp>
        <p:nvSpPr>
          <p:cNvPr id="11" name="Fußzeilenplatzhalter 6">
            <a:extLst>
              <a:ext uri="{FF2B5EF4-FFF2-40B4-BE49-F238E27FC236}">
                <a16:creationId xmlns:a16="http://schemas.microsoft.com/office/drawing/2014/main" id="{36C1C2A3-6ED3-4F4B-9C26-60F400E5E3A9}"/>
              </a:ext>
            </a:extLst>
          </p:cNvPr>
          <p:cNvSpPr txBox="1">
            <a:spLocks/>
          </p:cNvSpPr>
          <p:nvPr/>
        </p:nvSpPr>
        <p:spPr>
          <a:xfrm>
            <a:off x="2222499" y="6464195"/>
            <a:ext cx="7244649" cy="1440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sz="800">
                <a:latin typeface="Arial" panose="020B0604020202020204" pitchFamily="34" charset="0"/>
                <a:cs typeface="Arial" panose="020B0604020202020204" pitchFamily="34" charset="0"/>
              </a:rPr>
              <a:t>IV International Conference „Open Science and Innovation in Ukraine 2025“</a:t>
            </a:r>
            <a:endParaRPr lang="de-DE" sz="800" dirty="0">
              <a:latin typeface="Arial" panose="020B0604020202020204" pitchFamily="34" charset="0"/>
              <a:cs typeface="Arial" panose="020B0604020202020204" pitchFamily="34" charset="0"/>
            </a:endParaRPr>
          </a:p>
        </p:txBody>
      </p:sp>
      <p:sp>
        <p:nvSpPr>
          <p:cNvPr id="12" name="Foliennummernplatzhalter 9">
            <a:extLst>
              <a:ext uri="{FF2B5EF4-FFF2-40B4-BE49-F238E27FC236}">
                <a16:creationId xmlns:a16="http://schemas.microsoft.com/office/drawing/2014/main" id="{FCCA8B8A-832F-44BB-8630-8092CA50B369}"/>
              </a:ext>
            </a:extLst>
          </p:cNvPr>
          <p:cNvSpPr txBox="1">
            <a:spLocks/>
          </p:cNvSpPr>
          <p:nvPr/>
        </p:nvSpPr>
        <p:spPr>
          <a:xfrm>
            <a:off x="479355" y="6464195"/>
            <a:ext cx="360000" cy="1440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253F205-D10E-4D55-8906-CB7E9700548A}" type="slidenum">
              <a:rPr lang="en-US" sz="800" smtClean="0"/>
              <a:pPr/>
              <a:t>13</a:t>
            </a:fld>
            <a:endParaRPr lang="en-US" sz="800" dirty="0"/>
          </a:p>
        </p:txBody>
      </p:sp>
    </p:spTree>
    <p:extLst>
      <p:ext uri="{BB962C8B-B14F-4D97-AF65-F5344CB8AC3E}">
        <p14:creationId xmlns:p14="http://schemas.microsoft.com/office/powerpoint/2010/main" val="34489600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F8F58D-741F-FECD-8B12-270943C16CC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81FA9FF-925E-0A15-9C97-A9C47C6DC7C7}"/>
              </a:ext>
            </a:extLst>
          </p:cNvPr>
          <p:cNvSpPr>
            <a:spLocks noGrp="1"/>
          </p:cNvSpPr>
          <p:nvPr>
            <p:ph type="title"/>
          </p:nvPr>
        </p:nvSpPr>
        <p:spPr>
          <a:xfrm>
            <a:off x="8186738" y="341313"/>
            <a:ext cx="3767207" cy="845911"/>
          </a:xfrm>
        </p:spPr>
        <p:txBody>
          <a:bodyPr>
            <a:noAutofit/>
          </a:bodyPr>
          <a:lstStyle/>
          <a:p>
            <a:r>
              <a:rPr lang="de-DE" noProof="0" dirty="0" err="1"/>
              <a:t>Satisfaction</a:t>
            </a:r>
            <a:r>
              <a:rPr lang="de-DE" noProof="0" dirty="0"/>
              <a:t> </a:t>
            </a:r>
            <a:r>
              <a:rPr lang="de-DE" noProof="0" dirty="0" err="1"/>
              <a:t>with</a:t>
            </a:r>
            <a:r>
              <a:rPr lang="de-DE" noProof="0" dirty="0"/>
              <a:t> CRIS </a:t>
            </a:r>
            <a:r>
              <a:rPr lang="de-DE" noProof="0" dirty="0" err="1"/>
              <a:t>situation</a:t>
            </a:r>
            <a:endParaRPr lang="de-DE" noProof="0" dirty="0"/>
          </a:p>
        </p:txBody>
      </p:sp>
      <p:sp>
        <p:nvSpPr>
          <p:cNvPr id="8" name="Content Placeholder 7">
            <a:extLst>
              <a:ext uri="{FF2B5EF4-FFF2-40B4-BE49-F238E27FC236}">
                <a16:creationId xmlns:a16="http://schemas.microsoft.com/office/drawing/2014/main" id="{65D0ED34-4D3A-A8F2-855B-AF32A77340AC}"/>
              </a:ext>
            </a:extLst>
          </p:cNvPr>
          <p:cNvSpPr>
            <a:spLocks noGrp="1"/>
          </p:cNvSpPr>
          <p:nvPr>
            <p:ph idx="14"/>
          </p:nvPr>
        </p:nvSpPr>
        <p:spPr>
          <a:xfrm>
            <a:off x="8191708" y="1613785"/>
            <a:ext cx="3522455" cy="4560036"/>
          </a:xfrm>
        </p:spPr>
        <p:txBody>
          <a:bodyPr>
            <a:noAutofit/>
          </a:bodyPr>
          <a:lstStyle/>
          <a:p>
            <a:r>
              <a:rPr lang="en-US" dirty="0"/>
              <a:t>Data basis: </a:t>
            </a:r>
          </a:p>
          <a:p>
            <a:r>
              <a:rPr lang="en-US" dirty="0"/>
              <a:t>Survey of all 96 institutes in the Leibniz Association</a:t>
            </a:r>
          </a:p>
          <a:p>
            <a:r>
              <a:rPr lang="de-DE" dirty="0"/>
              <a:t>Survey </a:t>
            </a:r>
            <a:r>
              <a:rPr lang="de-DE" dirty="0" err="1"/>
              <a:t>period</a:t>
            </a:r>
            <a:r>
              <a:rPr lang="de-DE" dirty="0"/>
              <a:t>: April 2024</a:t>
            </a:r>
          </a:p>
          <a:p>
            <a:r>
              <a:rPr lang="en-US" dirty="0"/>
              <a:t>71 responses were received from 61 Leibniz institutes</a:t>
            </a:r>
          </a:p>
          <a:p>
            <a:endParaRPr lang="en-US" dirty="0"/>
          </a:p>
          <a:p>
            <a:endParaRPr lang="en-US" dirty="0"/>
          </a:p>
          <a:p>
            <a:endParaRPr lang="en-US" dirty="0"/>
          </a:p>
          <a:p>
            <a:r>
              <a:rPr lang="de-DE" dirty="0"/>
              <a:t>CRIS </a:t>
            </a:r>
            <a:r>
              <a:rPr lang="de-DE" dirty="0" err="1"/>
              <a:t>use</a:t>
            </a:r>
            <a:r>
              <a:rPr lang="de-DE" dirty="0"/>
              <a:t> </a:t>
            </a:r>
            <a:r>
              <a:rPr lang="de-DE" dirty="0" err="1"/>
              <a:t>greatly</a:t>
            </a:r>
            <a:r>
              <a:rPr lang="de-DE" dirty="0"/>
              <a:t> </a:t>
            </a:r>
            <a:r>
              <a:rPr lang="de-DE" dirty="0" err="1"/>
              <a:t>increases</a:t>
            </a:r>
            <a:r>
              <a:rPr lang="de-DE" dirty="0"/>
              <a:t> </a:t>
            </a:r>
            <a:r>
              <a:rPr lang="de-DE" dirty="0" err="1"/>
              <a:t>satisfaction</a:t>
            </a:r>
            <a:r>
              <a:rPr lang="de-DE" dirty="0"/>
              <a:t>, </a:t>
            </a:r>
            <a:r>
              <a:rPr lang="de-DE" dirty="0" err="1"/>
              <a:t>especially</a:t>
            </a:r>
            <a:r>
              <a:rPr lang="de-DE" dirty="0"/>
              <a:t> </a:t>
            </a:r>
            <a:r>
              <a:rPr lang="de-DE" dirty="0" err="1"/>
              <a:t>use</a:t>
            </a:r>
            <a:r>
              <a:rPr lang="de-DE" dirty="0"/>
              <a:t> </a:t>
            </a:r>
            <a:r>
              <a:rPr lang="de-DE" dirty="0" err="1"/>
              <a:t>of</a:t>
            </a:r>
            <a:r>
              <a:rPr lang="de-DE" dirty="0"/>
              <a:t> Open Source CRIS.</a:t>
            </a:r>
          </a:p>
          <a:p>
            <a:pPr lvl="1"/>
            <a:endParaRPr lang="de-DE" noProof="0" dirty="0"/>
          </a:p>
        </p:txBody>
      </p:sp>
      <p:graphicFrame>
        <p:nvGraphicFramePr>
          <p:cNvPr id="9" name="Diagramm 8">
            <a:extLst>
              <a:ext uri="{FF2B5EF4-FFF2-40B4-BE49-F238E27FC236}">
                <a16:creationId xmlns:a16="http://schemas.microsoft.com/office/drawing/2014/main" id="{BE7EEA69-708B-4084-A498-5858B7AD9082}"/>
              </a:ext>
            </a:extLst>
          </p:cNvPr>
          <p:cNvGraphicFramePr>
            <a:graphicFrameLocks/>
          </p:cNvGraphicFramePr>
          <p:nvPr>
            <p:extLst>
              <p:ext uri="{D42A27DB-BD31-4B8C-83A1-F6EECF244321}">
                <p14:modId xmlns:p14="http://schemas.microsoft.com/office/powerpoint/2010/main" val="1418214851"/>
              </p:ext>
            </p:extLst>
          </p:nvPr>
        </p:nvGraphicFramePr>
        <p:xfrm>
          <a:off x="238055" y="610546"/>
          <a:ext cx="6999936" cy="5478969"/>
        </p:xfrm>
        <a:graphic>
          <a:graphicData uri="http://schemas.openxmlformats.org/drawingml/2006/chart">
            <c:chart xmlns:c="http://schemas.openxmlformats.org/drawingml/2006/chart" xmlns:r="http://schemas.openxmlformats.org/officeDocument/2006/relationships" r:id="rId2"/>
          </a:graphicData>
        </a:graphic>
      </p:graphicFrame>
      <p:sp>
        <p:nvSpPr>
          <p:cNvPr id="11" name="Datumsplatzhalter 2">
            <a:extLst>
              <a:ext uri="{FF2B5EF4-FFF2-40B4-BE49-F238E27FC236}">
                <a16:creationId xmlns:a16="http://schemas.microsoft.com/office/drawing/2014/main" id="{1220D071-E047-421B-914E-20AD0CE04D05}"/>
              </a:ext>
            </a:extLst>
          </p:cNvPr>
          <p:cNvSpPr>
            <a:spLocks noGrp="1"/>
          </p:cNvSpPr>
          <p:nvPr>
            <p:ph type="dt" sz="half" idx="10"/>
          </p:nvPr>
        </p:nvSpPr>
        <p:spPr>
          <a:xfrm>
            <a:off x="838200" y="6464195"/>
            <a:ext cx="1384300" cy="144000"/>
          </a:xfrm>
        </p:spPr>
        <p:txBody>
          <a:bodyPr/>
          <a:lstStyle/>
          <a:p>
            <a:r>
              <a:rPr lang="de-DE" dirty="0"/>
              <a:t>22 and 23 </a:t>
            </a:r>
            <a:r>
              <a:rPr lang="de-DE" dirty="0" err="1"/>
              <a:t>October</a:t>
            </a:r>
            <a:r>
              <a:rPr lang="de-DE" dirty="0"/>
              <a:t> 2025</a:t>
            </a:r>
            <a:endParaRPr lang="en-US" dirty="0"/>
          </a:p>
        </p:txBody>
      </p:sp>
      <p:sp>
        <p:nvSpPr>
          <p:cNvPr id="12" name="Fußzeilenplatzhalter 6">
            <a:extLst>
              <a:ext uri="{FF2B5EF4-FFF2-40B4-BE49-F238E27FC236}">
                <a16:creationId xmlns:a16="http://schemas.microsoft.com/office/drawing/2014/main" id="{A2C49331-7BCD-4A54-8D1F-AD90F2F63D44}"/>
              </a:ext>
            </a:extLst>
          </p:cNvPr>
          <p:cNvSpPr>
            <a:spLocks noGrp="1"/>
          </p:cNvSpPr>
          <p:nvPr>
            <p:ph type="ftr" sz="quarter" idx="11"/>
          </p:nvPr>
        </p:nvSpPr>
        <p:spPr>
          <a:xfrm>
            <a:off x="2222499" y="6464195"/>
            <a:ext cx="7244649" cy="144000"/>
          </a:xfrm>
        </p:spPr>
        <p:txBody>
          <a:bodyPr/>
          <a:lstStyle/>
          <a:p>
            <a:r>
              <a:rPr lang="de-DE" dirty="0">
                <a:latin typeface="Arial" panose="020B0604020202020204" pitchFamily="34" charset="0"/>
                <a:cs typeface="Arial" panose="020B0604020202020204" pitchFamily="34" charset="0"/>
              </a:rPr>
              <a:t>IV International Conference „Open Science and Innovation in Ukraine 2025“</a:t>
            </a:r>
          </a:p>
        </p:txBody>
      </p:sp>
      <p:sp>
        <p:nvSpPr>
          <p:cNvPr id="13" name="Foliennummernplatzhalter 9">
            <a:extLst>
              <a:ext uri="{FF2B5EF4-FFF2-40B4-BE49-F238E27FC236}">
                <a16:creationId xmlns:a16="http://schemas.microsoft.com/office/drawing/2014/main" id="{91839240-6B29-4902-AECC-10C896674680}"/>
              </a:ext>
            </a:extLst>
          </p:cNvPr>
          <p:cNvSpPr>
            <a:spLocks noGrp="1"/>
          </p:cNvSpPr>
          <p:nvPr>
            <p:ph type="sldNum" sz="quarter" idx="12"/>
          </p:nvPr>
        </p:nvSpPr>
        <p:spPr>
          <a:xfrm>
            <a:off x="479355" y="6464195"/>
            <a:ext cx="360000" cy="144000"/>
          </a:xfrm>
        </p:spPr>
        <p:txBody>
          <a:bodyPr/>
          <a:lstStyle/>
          <a:p>
            <a:fld id="{B253F205-D10E-4D55-8906-CB7E9700548A}" type="slidenum">
              <a:rPr lang="en-US" smtClean="0"/>
              <a:t>14</a:t>
            </a:fld>
            <a:endParaRPr lang="en-US"/>
          </a:p>
        </p:txBody>
      </p:sp>
    </p:spTree>
    <p:extLst>
      <p:ext uri="{BB962C8B-B14F-4D97-AF65-F5344CB8AC3E}">
        <p14:creationId xmlns:p14="http://schemas.microsoft.com/office/powerpoint/2010/main" val="26176761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5DB094-A9B4-D3FC-6D67-E17F8439C1B0}"/>
            </a:ext>
          </a:extLst>
        </p:cNvPr>
        <p:cNvGrpSpPr/>
        <p:nvPr/>
      </p:nvGrpSpPr>
      <p:grpSpPr>
        <a:xfrm>
          <a:off x="0" y="0"/>
          <a:ext cx="0" cy="0"/>
          <a:chOff x="0" y="0"/>
          <a:chExt cx="0" cy="0"/>
        </a:xfrm>
      </p:grpSpPr>
      <p:pic>
        <p:nvPicPr>
          <p:cNvPr id="7" name="Graphic 6">
            <a:extLst>
              <a:ext uri="{FF2B5EF4-FFF2-40B4-BE49-F238E27FC236}">
                <a16:creationId xmlns:a16="http://schemas.microsoft.com/office/drawing/2014/main" id="{3B0C8F4A-EE03-3149-B77C-38792AD13B1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699497">
            <a:off x="577359" y="-22458"/>
            <a:ext cx="7778341" cy="6508407"/>
          </a:xfrm>
          <a:prstGeom prst="rect">
            <a:avLst/>
          </a:prstGeom>
        </p:spPr>
      </p:pic>
      <p:pic>
        <p:nvPicPr>
          <p:cNvPr id="19" name="Graphic 18">
            <a:extLst>
              <a:ext uri="{FF2B5EF4-FFF2-40B4-BE49-F238E27FC236}">
                <a16:creationId xmlns:a16="http://schemas.microsoft.com/office/drawing/2014/main" id="{BCF90887-F917-B1EF-5F3B-51066D87BFA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0610229">
            <a:off x="739032" y="685304"/>
            <a:ext cx="1946728" cy="1810593"/>
          </a:xfrm>
          <a:prstGeom prst="rect">
            <a:avLst/>
          </a:prstGeom>
        </p:spPr>
      </p:pic>
      <p:sp>
        <p:nvSpPr>
          <p:cNvPr id="14" name="Subtitle 13">
            <a:extLst>
              <a:ext uri="{FF2B5EF4-FFF2-40B4-BE49-F238E27FC236}">
                <a16:creationId xmlns:a16="http://schemas.microsoft.com/office/drawing/2014/main" id="{B9C8DC33-DD7F-A872-4F54-70EA9A03AB60}"/>
              </a:ext>
            </a:extLst>
          </p:cNvPr>
          <p:cNvSpPr>
            <a:spLocks noGrp="1"/>
          </p:cNvSpPr>
          <p:nvPr>
            <p:ph type="subTitle" idx="1"/>
          </p:nvPr>
        </p:nvSpPr>
        <p:spPr/>
        <p:txBody>
          <a:bodyPr/>
          <a:lstStyle/>
          <a:p>
            <a:r>
              <a:rPr lang="de-DE" dirty="0"/>
              <a:t>APIs and </a:t>
            </a:r>
            <a:r>
              <a:rPr lang="de-DE" dirty="0" err="1"/>
              <a:t>data</a:t>
            </a:r>
            <a:r>
              <a:rPr lang="de-DE" dirty="0"/>
              <a:t> </a:t>
            </a:r>
            <a:r>
              <a:rPr lang="de-DE" dirty="0" err="1"/>
              <a:t>sources</a:t>
            </a:r>
            <a:endParaRPr lang="de-DE" dirty="0"/>
          </a:p>
        </p:txBody>
      </p:sp>
      <p:sp>
        <p:nvSpPr>
          <p:cNvPr id="18" name="Title 17">
            <a:extLst>
              <a:ext uri="{FF2B5EF4-FFF2-40B4-BE49-F238E27FC236}">
                <a16:creationId xmlns:a16="http://schemas.microsoft.com/office/drawing/2014/main" id="{7DB15A4E-7BA1-8C3C-A81F-54D85E654E17}"/>
              </a:ext>
            </a:extLst>
          </p:cNvPr>
          <p:cNvSpPr>
            <a:spLocks noGrp="1"/>
          </p:cNvSpPr>
          <p:nvPr>
            <p:ph type="ctrTitle"/>
          </p:nvPr>
        </p:nvSpPr>
        <p:spPr/>
        <p:txBody>
          <a:bodyPr/>
          <a:lstStyle/>
          <a:p>
            <a:r>
              <a:rPr lang="de-DE" sz="9600" b="1" noProof="0" dirty="0"/>
              <a:t>3</a:t>
            </a:r>
            <a:endParaRPr lang="de-DE" noProof="0" dirty="0"/>
          </a:p>
        </p:txBody>
      </p:sp>
    </p:spTree>
    <p:extLst>
      <p:ext uri="{BB962C8B-B14F-4D97-AF65-F5344CB8AC3E}">
        <p14:creationId xmlns:p14="http://schemas.microsoft.com/office/powerpoint/2010/main" val="36415223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8C95C4-DD9A-7434-D94D-A7A4889ED92F}"/>
            </a:ext>
          </a:extLst>
        </p:cNvPr>
        <p:cNvGrpSpPr/>
        <p:nvPr/>
      </p:nvGrpSpPr>
      <p:grpSpPr>
        <a:xfrm>
          <a:off x="0" y="0"/>
          <a:ext cx="0" cy="0"/>
          <a:chOff x="0" y="0"/>
          <a:chExt cx="0" cy="0"/>
        </a:xfrm>
      </p:grpSpPr>
      <p:sp>
        <p:nvSpPr>
          <p:cNvPr id="23" name="Ellipse 7">
            <a:extLst>
              <a:ext uri="{FF2B5EF4-FFF2-40B4-BE49-F238E27FC236}">
                <a16:creationId xmlns:a16="http://schemas.microsoft.com/office/drawing/2014/main" id="{3DC667EE-9E0D-8CBB-11FB-F8EC2981D3B1}"/>
              </a:ext>
            </a:extLst>
          </p:cNvPr>
          <p:cNvSpPr/>
          <p:nvPr/>
        </p:nvSpPr>
        <p:spPr>
          <a:xfrm>
            <a:off x="479425" y="3183269"/>
            <a:ext cx="3596103" cy="21671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spcBef>
                <a:spcPts val="0"/>
              </a:spcBef>
            </a:pPr>
            <a:r>
              <a:rPr lang="de-DE" sz="2000" b="1" noProof="0" dirty="0">
                <a:solidFill>
                  <a:schemeClr val="tx1"/>
                </a:solidFill>
              </a:rPr>
              <a:t>Data </a:t>
            </a:r>
            <a:r>
              <a:rPr lang="de-DE" sz="2000" b="1" noProof="0" dirty="0" err="1">
                <a:solidFill>
                  <a:schemeClr val="tx1"/>
                </a:solidFill>
              </a:rPr>
              <a:t>fro</a:t>
            </a:r>
            <a:r>
              <a:rPr lang="de-DE" sz="2000" b="1" dirty="0">
                <a:solidFill>
                  <a:schemeClr val="tx1"/>
                </a:solidFill>
              </a:rPr>
              <a:t>m own </a:t>
            </a:r>
            <a:r>
              <a:rPr lang="de-DE" sz="2000" b="1" dirty="0" err="1">
                <a:solidFill>
                  <a:schemeClr val="tx1"/>
                </a:solidFill>
              </a:rPr>
              <a:t>systems</a:t>
            </a:r>
            <a:endParaRPr lang="de-DE" sz="2000" b="1" noProof="0" dirty="0">
              <a:solidFill>
                <a:schemeClr val="tx1"/>
              </a:solidFill>
              <a:latin typeface="+mj-lt"/>
              <a:ea typeface="Open Sans Light" panose="020B0306030504020204" pitchFamily="34" charset="0"/>
              <a:cs typeface="Open Sans Light" panose="020B0306030504020204" pitchFamily="34" charset="0"/>
            </a:endParaRPr>
          </a:p>
        </p:txBody>
      </p:sp>
      <p:sp>
        <p:nvSpPr>
          <p:cNvPr id="2" name="Title 1">
            <a:extLst>
              <a:ext uri="{FF2B5EF4-FFF2-40B4-BE49-F238E27FC236}">
                <a16:creationId xmlns:a16="http://schemas.microsoft.com/office/drawing/2014/main" id="{B0E7D7B7-FC65-8DEC-F1C5-EE88B996979B}"/>
              </a:ext>
            </a:extLst>
          </p:cNvPr>
          <p:cNvSpPr>
            <a:spLocks noGrp="1"/>
          </p:cNvSpPr>
          <p:nvPr>
            <p:ph type="title"/>
          </p:nvPr>
        </p:nvSpPr>
        <p:spPr/>
        <p:txBody>
          <a:bodyPr>
            <a:noAutofit/>
          </a:bodyPr>
          <a:lstStyle/>
          <a:p>
            <a:r>
              <a:rPr lang="de-DE" noProof="0" dirty="0" err="1"/>
              <a:t>Connecting</a:t>
            </a:r>
            <a:r>
              <a:rPr lang="de-DE" noProof="0" dirty="0"/>
              <a:t> different </a:t>
            </a:r>
            <a:r>
              <a:rPr lang="de-DE" noProof="0" dirty="0" err="1"/>
              <a:t>research</a:t>
            </a:r>
            <a:r>
              <a:rPr lang="de-DE" noProof="0" dirty="0"/>
              <a:t> </a:t>
            </a:r>
            <a:r>
              <a:rPr lang="de-DE" noProof="0" dirty="0" err="1"/>
              <a:t>information</a:t>
            </a:r>
            <a:r>
              <a:rPr lang="de-DE" noProof="0" dirty="0"/>
              <a:t> </a:t>
            </a:r>
            <a:r>
              <a:rPr lang="de-DE" noProof="0" dirty="0" err="1"/>
              <a:t>sources</a:t>
            </a:r>
            <a:endParaRPr lang="de-DE" noProof="0" dirty="0"/>
          </a:p>
        </p:txBody>
      </p:sp>
      <p:sp>
        <p:nvSpPr>
          <p:cNvPr id="8" name="Content Placeholder 7">
            <a:extLst>
              <a:ext uri="{FF2B5EF4-FFF2-40B4-BE49-F238E27FC236}">
                <a16:creationId xmlns:a16="http://schemas.microsoft.com/office/drawing/2014/main" id="{FEB53A24-EE2E-7478-ACE1-DA0911C937A2}"/>
              </a:ext>
            </a:extLst>
          </p:cNvPr>
          <p:cNvSpPr>
            <a:spLocks noGrp="1"/>
          </p:cNvSpPr>
          <p:nvPr>
            <p:ph idx="14"/>
          </p:nvPr>
        </p:nvSpPr>
        <p:spPr>
          <a:xfrm>
            <a:off x="484395" y="4612954"/>
            <a:ext cx="3522455" cy="1667712"/>
          </a:xfrm>
        </p:spPr>
        <p:txBody>
          <a:bodyPr>
            <a:noAutofit/>
          </a:bodyPr>
          <a:lstStyle/>
          <a:p>
            <a:pPr lvl="1"/>
            <a:r>
              <a:rPr lang="en-US" dirty="0"/>
              <a:t>In the leading system: data maintenance, quality assurance</a:t>
            </a:r>
          </a:p>
          <a:p>
            <a:pPr lvl="1"/>
            <a:r>
              <a:rPr lang="en-US" dirty="0"/>
              <a:t>Is the process established? Is it running smoothly?</a:t>
            </a:r>
          </a:p>
          <a:p>
            <a:pPr lvl="1"/>
            <a:r>
              <a:rPr lang="en-US" dirty="0"/>
              <a:t>Is the data quality acceptable?</a:t>
            </a:r>
            <a:endParaRPr lang="de-DE" dirty="0"/>
          </a:p>
        </p:txBody>
      </p:sp>
      <p:sp>
        <p:nvSpPr>
          <p:cNvPr id="9" name="Content Placeholder 8">
            <a:extLst>
              <a:ext uri="{FF2B5EF4-FFF2-40B4-BE49-F238E27FC236}">
                <a16:creationId xmlns:a16="http://schemas.microsoft.com/office/drawing/2014/main" id="{74ED1C74-2CEA-555A-90B0-C1DEC37D1C43}"/>
              </a:ext>
            </a:extLst>
          </p:cNvPr>
          <p:cNvSpPr>
            <a:spLocks noGrp="1"/>
          </p:cNvSpPr>
          <p:nvPr>
            <p:ph idx="15"/>
          </p:nvPr>
        </p:nvSpPr>
        <p:spPr>
          <a:xfrm>
            <a:off x="4337259" y="4595763"/>
            <a:ext cx="3522455" cy="1835062"/>
          </a:xfrm>
        </p:spPr>
        <p:txBody>
          <a:bodyPr>
            <a:noAutofit/>
          </a:bodyPr>
          <a:lstStyle/>
          <a:p>
            <a:pPr lvl="1"/>
            <a:r>
              <a:rPr lang="en-US" dirty="0"/>
              <a:t>e. g. Web of Science, Dimensions, Scopus</a:t>
            </a:r>
          </a:p>
          <a:p>
            <a:pPr lvl="1"/>
            <a:r>
              <a:rPr lang="en-US" dirty="0"/>
              <a:t>additional costs</a:t>
            </a:r>
          </a:p>
          <a:p>
            <a:pPr lvl="1"/>
            <a:r>
              <a:rPr lang="en-US" dirty="0"/>
              <a:t>uneven standardization</a:t>
            </a:r>
          </a:p>
          <a:p>
            <a:pPr lvl="1"/>
            <a:r>
              <a:rPr lang="en-US" dirty="0"/>
              <a:t>deduplication necessary</a:t>
            </a:r>
            <a:endParaRPr lang="de-DE" noProof="0" dirty="0"/>
          </a:p>
        </p:txBody>
      </p:sp>
      <p:sp>
        <p:nvSpPr>
          <p:cNvPr id="11" name="Content Placeholder 10">
            <a:extLst>
              <a:ext uri="{FF2B5EF4-FFF2-40B4-BE49-F238E27FC236}">
                <a16:creationId xmlns:a16="http://schemas.microsoft.com/office/drawing/2014/main" id="{330D14FF-DA3F-DD31-C08B-3BFB48AE5E93}"/>
              </a:ext>
            </a:extLst>
          </p:cNvPr>
          <p:cNvSpPr>
            <a:spLocks noGrp="1"/>
          </p:cNvSpPr>
          <p:nvPr>
            <p:ph idx="17"/>
          </p:nvPr>
        </p:nvSpPr>
        <p:spPr>
          <a:xfrm>
            <a:off x="8180181" y="4679697"/>
            <a:ext cx="3522455" cy="1212576"/>
          </a:xfrm>
        </p:spPr>
        <p:txBody>
          <a:bodyPr>
            <a:noAutofit/>
          </a:bodyPr>
          <a:lstStyle/>
          <a:p>
            <a:pPr lvl="1"/>
            <a:r>
              <a:rPr lang="de-DE" dirty="0"/>
              <a:t>e. g. </a:t>
            </a:r>
            <a:r>
              <a:rPr lang="de-DE" dirty="0" err="1"/>
              <a:t>OpenAlex</a:t>
            </a:r>
            <a:endParaRPr lang="de-DE" dirty="0"/>
          </a:p>
          <a:p>
            <a:pPr lvl="1"/>
            <a:r>
              <a:rPr lang="de-DE" dirty="0"/>
              <a:t>n</a:t>
            </a:r>
            <a:r>
              <a:rPr lang="de-DE" noProof="0" dirty="0"/>
              <a:t>o </a:t>
            </a:r>
            <a:r>
              <a:rPr lang="de-DE" noProof="0" dirty="0" err="1"/>
              <a:t>licensing</a:t>
            </a:r>
            <a:r>
              <a:rPr lang="de-DE" noProof="0" dirty="0"/>
              <a:t> </a:t>
            </a:r>
            <a:r>
              <a:rPr lang="de-DE" noProof="0" dirty="0" err="1"/>
              <a:t>costs</a:t>
            </a:r>
            <a:endParaRPr lang="de-DE" noProof="0" dirty="0"/>
          </a:p>
          <a:p>
            <a:pPr lvl="1"/>
            <a:r>
              <a:rPr lang="de-DE" dirty="0" err="1"/>
              <a:t>data</a:t>
            </a:r>
            <a:r>
              <a:rPr lang="de-DE" dirty="0"/>
              <a:t> </a:t>
            </a:r>
            <a:r>
              <a:rPr lang="de-DE" dirty="0" err="1"/>
              <a:t>quality</a:t>
            </a:r>
            <a:r>
              <a:rPr lang="de-DE" dirty="0"/>
              <a:t> must </a:t>
            </a:r>
            <a:r>
              <a:rPr lang="de-DE" dirty="0" err="1"/>
              <a:t>be</a:t>
            </a:r>
            <a:r>
              <a:rPr lang="de-DE" dirty="0"/>
              <a:t> </a:t>
            </a:r>
            <a:r>
              <a:rPr lang="de-DE" dirty="0" err="1"/>
              <a:t>checked</a:t>
            </a:r>
            <a:endParaRPr lang="de-DE" noProof="0" dirty="0"/>
          </a:p>
        </p:txBody>
      </p:sp>
      <p:sp>
        <p:nvSpPr>
          <p:cNvPr id="16" name="Ellipse 7">
            <a:extLst>
              <a:ext uri="{FF2B5EF4-FFF2-40B4-BE49-F238E27FC236}">
                <a16:creationId xmlns:a16="http://schemas.microsoft.com/office/drawing/2014/main" id="{71B2981F-4FAA-5782-C492-EE8459735F5B}"/>
              </a:ext>
            </a:extLst>
          </p:cNvPr>
          <p:cNvSpPr/>
          <p:nvPr/>
        </p:nvSpPr>
        <p:spPr>
          <a:xfrm>
            <a:off x="4204906" y="3189754"/>
            <a:ext cx="3654808" cy="21671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spcBef>
                <a:spcPts val="0"/>
              </a:spcBef>
            </a:pPr>
            <a:r>
              <a:rPr lang="de-DE" sz="2000" b="1" noProof="0" dirty="0">
                <a:solidFill>
                  <a:schemeClr val="tx1"/>
                </a:solidFill>
              </a:rPr>
              <a:t>Licensing </a:t>
            </a:r>
            <a:r>
              <a:rPr lang="de-DE" sz="2000" b="1" noProof="0" dirty="0" err="1">
                <a:solidFill>
                  <a:schemeClr val="tx1"/>
                </a:solidFill>
              </a:rPr>
              <a:t>proprietary</a:t>
            </a:r>
            <a:r>
              <a:rPr lang="de-DE" sz="2000" b="1" noProof="0" dirty="0">
                <a:solidFill>
                  <a:schemeClr val="tx1"/>
                </a:solidFill>
              </a:rPr>
              <a:t> </a:t>
            </a:r>
            <a:r>
              <a:rPr lang="de-DE" sz="2000" b="1" noProof="0" dirty="0" err="1">
                <a:solidFill>
                  <a:schemeClr val="tx1"/>
                </a:solidFill>
              </a:rPr>
              <a:t>databases</a:t>
            </a:r>
            <a:endParaRPr lang="de-DE" sz="2000" b="1" noProof="0" dirty="0">
              <a:solidFill>
                <a:schemeClr val="tx1"/>
              </a:solidFill>
              <a:latin typeface="+mj-lt"/>
              <a:ea typeface="Open Sans Light" panose="020B0306030504020204" pitchFamily="34" charset="0"/>
              <a:cs typeface="Open Sans Light" panose="020B0306030504020204" pitchFamily="34" charset="0"/>
            </a:endParaRPr>
          </a:p>
        </p:txBody>
      </p:sp>
      <p:sp>
        <p:nvSpPr>
          <p:cNvPr id="17" name="Ellipse 7">
            <a:extLst>
              <a:ext uri="{FF2B5EF4-FFF2-40B4-BE49-F238E27FC236}">
                <a16:creationId xmlns:a16="http://schemas.microsoft.com/office/drawing/2014/main" id="{3D45F72A-C239-8AE8-394F-A2092174C5C5}"/>
              </a:ext>
            </a:extLst>
          </p:cNvPr>
          <p:cNvSpPr/>
          <p:nvPr/>
        </p:nvSpPr>
        <p:spPr>
          <a:xfrm>
            <a:off x="7927215" y="3196235"/>
            <a:ext cx="3522455" cy="21671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spcBef>
                <a:spcPts val="0"/>
              </a:spcBef>
            </a:pPr>
            <a:r>
              <a:rPr lang="de-DE" sz="2000" b="1" noProof="0" dirty="0" err="1">
                <a:solidFill>
                  <a:schemeClr val="tx1"/>
                </a:solidFill>
              </a:rPr>
              <a:t>Using</a:t>
            </a:r>
            <a:r>
              <a:rPr lang="de-DE" sz="2000" b="1" noProof="0" dirty="0">
                <a:solidFill>
                  <a:schemeClr val="tx1"/>
                </a:solidFill>
              </a:rPr>
              <a:t> open </a:t>
            </a:r>
            <a:r>
              <a:rPr lang="de-DE" sz="2000" b="1" noProof="0" dirty="0" err="1">
                <a:solidFill>
                  <a:schemeClr val="tx1"/>
                </a:solidFill>
              </a:rPr>
              <a:t>databases</a:t>
            </a:r>
            <a:endParaRPr lang="de-DE" sz="2000" b="1" noProof="0" dirty="0">
              <a:solidFill>
                <a:schemeClr val="tx1"/>
              </a:solidFill>
              <a:latin typeface="+mj-lt"/>
              <a:ea typeface="Open Sans Light" panose="020B0306030504020204" pitchFamily="34" charset="0"/>
              <a:cs typeface="Open Sans Light" panose="020B0306030504020204" pitchFamily="34" charset="0"/>
            </a:endParaRPr>
          </a:p>
        </p:txBody>
      </p:sp>
      <p:sp>
        <p:nvSpPr>
          <p:cNvPr id="15" name="Content Placeholder 7">
            <a:extLst>
              <a:ext uri="{FF2B5EF4-FFF2-40B4-BE49-F238E27FC236}">
                <a16:creationId xmlns:a16="http://schemas.microsoft.com/office/drawing/2014/main" id="{31921986-3DA9-4AA3-B7E1-C721BA41270A}"/>
              </a:ext>
            </a:extLst>
          </p:cNvPr>
          <p:cNvSpPr txBox="1">
            <a:spLocks/>
          </p:cNvSpPr>
          <p:nvPr/>
        </p:nvSpPr>
        <p:spPr>
          <a:xfrm>
            <a:off x="484394" y="1019388"/>
            <a:ext cx="6890876" cy="388252"/>
          </a:xfrm>
          <a:prstGeom prst="rect">
            <a:avLst/>
          </a:prstGeom>
        </p:spPr>
        <p:txBody>
          <a:bodyPr vert="horz" lIns="0" tIns="0" rIns="0" bIns="45720" rtlCol="0" anchor="t" anchorCtr="0">
            <a:no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1pPr>
            <a:lvl2pPr marL="180000" indent="-18000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2pPr>
            <a:lvl3pPr marL="358775" indent="-179388"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540000" indent="-18000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720000" indent="-18000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In addition to self-reporting or (semi-)</a:t>
            </a:r>
            <a:r>
              <a:rPr lang="en-US" dirty="0" err="1"/>
              <a:t>centralised</a:t>
            </a:r>
            <a:r>
              <a:rPr lang="en-US" dirty="0"/>
              <a:t> recording:</a:t>
            </a:r>
            <a:endParaRPr lang="de-DE" dirty="0"/>
          </a:p>
        </p:txBody>
      </p:sp>
      <p:pic>
        <p:nvPicPr>
          <p:cNvPr id="6" name="Grafik 5">
            <a:extLst>
              <a:ext uri="{FF2B5EF4-FFF2-40B4-BE49-F238E27FC236}">
                <a16:creationId xmlns:a16="http://schemas.microsoft.com/office/drawing/2014/main" id="{4E5D6AB0-47B5-4CD9-A04A-67B5F60ACF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5566" y="1494213"/>
            <a:ext cx="2428356" cy="2428356"/>
          </a:xfrm>
          <a:prstGeom prst="rect">
            <a:avLst/>
          </a:prstGeom>
        </p:spPr>
      </p:pic>
      <p:pic>
        <p:nvPicPr>
          <p:cNvPr id="14" name="Grafik 13">
            <a:extLst>
              <a:ext uri="{FF2B5EF4-FFF2-40B4-BE49-F238E27FC236}">
                <a16:creationId xmlns:a16="http://schemas.microsoft.com/office/drawing/2014/main" id="{5EEABA8C-E757-4578-8C7A-A85DE8A146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46914" y="1591169"/>
            <a:ext cx="2428356" cy="2428356"/>
          </a:xfrm>
          <a:prstGeom prst="rect">
            <a:avLst/>
          </a:prstGeom>
        </p:spPr>
      </p:pic>
      <p:pic>
        <p:nvPicPr>
          <p:cNvPr id="20" name="Grafik 19">
            <a:extLst>
              <a:ext uri="{FF2B5EF4-FFF2-40B4-BE49-F238E27FC236}">
                <a16:creationId xmlns:a16="http://schemas.microsoft.com/office/drawing/2014/main" id="{39154C01-FA0D-46A5-8F65-5AA3A4A212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15761" y="1549058"/>
            <a:ext cx="2470467" cy="2470467"/>
          </a:xfrm>
          <a:prstGeom prst="rect">
            <a:avLst/>
          </a:prstGeom>
        </p:spPr>
      </p:pic>
      <p:sp>
        <p:nvSpPr>
          <p:cNvPr id="18" name="Datumsplatzhalter 2">
            <a:extLst>
              <a:ext uri="{FF2B5EF4-FFF2-40B4-BE49-F238E27FC236}">
                <a16:creationId xmlns:a16="http://schemas.microsoft.com/office/drawing/2014/main" id="{2FEBA30E-4AF0-474F-87D8-2C74D9306401}"/>
              </a:ext>
            </a:extLst>
          </p:cNvPr>
          <p:cNvSpPr>
            <a:spLocks noGrp="1"/>
          </p:cNvSpPr>
          <p:nvPr>
            <p:ph type="dt" sz="half" idx="10"/>
          </p:nvPr>
        </p:nvSpPr>
        <p:spPr>
          <a:xfrm>
            <a:off x="838200" y="6464195"/>
            <a:ext cx="1384300" cy="144000"/>
          </a:xfrm>
        </p:spPr>
        <p:txBody>
          <a:bodyPr/>
          <a:lstStyle/>
          <a:p>
            <a:r>
              <a:rPr lang="de-DE" dirty="0"/>
              <a:t>22 and 23 </a:t>
            </a:r>
            <a:r>
              <a:rPr lang="de-DE" dirty="0" err="1"/>
              <a:t>October</a:t>
            </a:r>
            <a:r>
              <a:rPr lang="de-DE" dirty="0"/>
              <a:t> 2025</a:t>
            </a:r>
            <a:endParaRPr lang="en-US" dirty="0"/>
          </a:p>
        </p:txBody>
      </p:sp>
      <p:sp>
        <p:nvSpPr>
          <p:cNvPr id="19" name="Fußzeilenplatzhalter 6">
            <a:extLst>
              <a:ext uri="{FF2B5EF4-FFF2-40B4-BE49-F238E27FC236}">
                <a16:creationId xmlns:a16="http://schemas.microsoft.com/office/drawing/2014/main" id="{0CA781FB-C1B3-4E24-AF86-55225622C6CF}"/>
              </a:ext>
            </a:extLst>
          </p:cNvPr>
          <p:cNvSpPr>
            <a:spLocks noGrp="1"/>
          </p:cNvSpPr>
          <p:nvPr>
            <p:ph type="ftr" sz="quarter" idx="11"/>
          </p:nvPr>
        </p:nvSpPr>
        <p:spPr>
          <a:xfrm>
            <a:off x="2222499" y="6464195"/>
            <a:ext cx="7244649" cy="144000"/>
          </a:xfrm>
        </p:spPr>
        <p:txBody>
          <a:bodyPr/>
          <a:lstStyle/>
          <a:p>
            <a:r>
              <a:rPr lang="de-DE" dirty="0">
                <a:latin typeface="Arial" panose="020B0604020202020204" pitchFamily="34" charset="0"/>
                <a:cs typeface="Arial" panose="020B0604020202020204" pitchFamily="34" charset="0"/>
              </a:rPr>
              <a:t>IV International Conference „Open Science and Innovation in Ukraine 2025“</a:t>
            </a:r>
          </a:p>
        </p:txBody>
      </p:sp>
      <p:sp>
        <p:nvSpPr>
          <p:cNvPr id="21" name="Foliennummernplatzhalter 9">
            <a:extLst>
              <a:ext uri="{FF2B5EF4-FFF2-40B4-BE49-F238E27FC236}">
                <a16:creationId xmlns:a16="http://schemas.microsoft.com/office/drawing/2014/main" id="{E032A49E-97A8-4579-82A6-55C41E3E01F6}"/>
              </a:ext>
            </a:extLst>
          </p:cNvPr>
          <p:cNvSpPr>
            <a:spLocks noGrp="1"/>
          </p:cNvSpPr>
          <p:nvPr>
            <p:ph type="sldNum" sz="quarter" idx="12"/>
          </p:nvPr>
        </p:nvSpPr>
        <p:spPr>
          <a:xfrm>
            <a:off x="479355" y="6464195"/>
            <a:ext cx="360000" cy="144000"/>
          </a:xfrm>
        </p:spPr>
        <p:txBody>
          <a:bodyPr/>
          <a:lstStyle/>
          <a:p>
            <a:fld id="{B253F205-D10E-4D55-8906-CB7E9700548A}" type="slidenum">
              <a:rPr lang="en-US" smtClean="0"/>
              <a:t>16</a:t>
            </a:fld>
            <a:endParaRPr lang="en-US"/>
          </a:p>
        </p:txBody>
      </p:sp>
    </p:spTree>
    <p:extLst>
      <p:ext uri="{BB962C8B-B14F-4D97-AF65-F5344CB8AC3E}">
        <p14:creationId xmlns:p14="http://schemas.microsoft.com/office/powerpoint/2010/main" val="36101670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2" name="PlaceHolder 2"/>
          <p:cNvSpPr>
            <a:spLocks noGrp="1"/>
          </p:cNvSpPr>
          <p:nvPr>
            <p:ph type="body" idx="4294967295"/>
          </p:nvPr>
        </p:nvSpPr>
        <p:spPr>
          <a:xfrm>
            <a:off x="6259680" y="1800359"/>
            <a:ext cx="5452560" cy="4600441"/>
          </a:xfrm>
          <a:prstGeom prst="rect">
            <a:avLst/>
          </a:prstGeom>
          <a:noFill/>
          <a:ln w="0">
            <a:noFill/>
          </a:ln>
        </p:spPr>
        <p:txBody>
          <a:bodyPr lIns="0" tIns="0" rIns="0" bIns="45720" anchor="t">
            <a:noAutofit/>
          </a:bodyPr>
          <a:lstStyle/>
          <a:p>
            <a:pPr marL="180000" lvl="1" indent="-180000">
              <a:lnSpc>
                <a:spcPct val="100000"/>
              </a:lnSpc>
              <a:spcAft>
                <a:spcPts val="601"/>
              </a:spcAft>
              <a:buClr>
                <a:srgbClr val="000000"/>
              </a:buClr>
              <a:buFont typeface="Arial"/>
              <a:buChar char="•"/>
            </a:pPr>
            <a:r>
              <a:rPr lang="de-DE" sz="1600" spc="-1" dirty="0">
                <a:solidFill>
                  <a:schemeClr val="dk1"/>
                </a:solidFill>
                <a:latin typeface="Arial" panose="020B0604020202020204" pitchFamily="34" charset="0"/>
                <a:cs typeface="Arial" panose="020B0604020202020204" pitchFamily="34" charset="0"/>
              </a:rPr>
              <a:t>APIs (</a:t>
            </a:r>
            <a:r>
              <a:rPr lang="de-DE" sz="1600" spc="-1" dirty="0" err="1">
                <a:solidFill>
                  <a:schemeClr val="dk1"/>
                </a:solidFill>
                <a:latin typeface="Arial" panose="020B0604020202020204" pitchFamily="34" charset="0"/>
                <a:cs typeface="Arial" panose="020B0604020202020204" pitchFamily="34" charset="0"/>
              </a:rPr>
              <a:t>application</a:t>
            </a:r>
            <a:r>
              <a:rPr lang="de-DE" sz="1600" spc="-1" dirty="0">
                <a:solidFill>
                  <a:schemeClr val="dk1"/>
                </a:solidFill>
                <a:latin typeface="Arial" panose="020B0604020202020204" pitchFamily="34" charset="0"/>
                <a:cs typeface="Arial" panose="020B0604020202020204" pitchFamily="34" charset="0"/>
              </a:rPr>
              <a:t> </a:t>
            </a:r>
            <a:r>
              <a:rPr lang="de-DE" sz="1600" spc="-1" dirty="0" err="1">
                <a:solidFill>
                  <a:schemeClr val="dk1"/>
                </a:solidFill>
                <a:latin typeface="Arial" panose="020B0604020202020204" pitchFamily="34" charset="0"/>
                <a:cs typeface="Arial" panose="020B0604020202020204" pitchFamily="34" charset="0"/>
              </a:rPr>
              <a:t>programming</a:t>
            </a:r>
            <a:r>
              <a:rPr lang="de-DE" sz="1600" spc="-1" dirty="0">
                <a:solidFill>
                  <a:schemeClr val="dk1"/>
                </a:solidFill>
                <a:latin typeface="Arial" panose="020B0604020202020204" pitchFamily="34" charset="0"/>
                <a:cs typeface="Arial" panose="020B0604020202020204" pitchFamily="34" charset="0"/>
              </a:rPr>
              <a:t> </a:t>
            </a:r>
            <a:r>
              <a:rPr lang="de-DE" sz="1600" spc="-1" dirty="0" err="1">
                <a:solidFill>
                  <a:schemeClr val="dk1"/>
                </a:solidFill>
                <a:latin typeface="Arial" panose="020B0604020202020204" pitchFamily="34" charset="0"/>
                <a:cs typeface="Arial" panose="020B0604020202020204" pitchFamily="34" charset="0"/>
              </a:rPr>
              <a:t>interfaces</a:t>
            </a:r>
            <a:r>
              <a:rPr lang="de-DE" sz="1600" spc="-1" dirty="0">
                <a:solidFill>
                  <a:schemeClr val="dk1"/>
                </a:solidFill>
                <a:latin typeface="Arial" panose="020B0604020202020204" pitchFamily="34" charset="0"/>
                <a:cs typeface="Arial" panose="020B0604020202020204" pitchFamily="34" charset="0"/>
              </a:rPr>
              <a:t>) </a:t>
            </a:r>
            <a:r>
              <a:rPr lang="de-DE" sz="1600" spc="-1" dirty="0" err="1">
                <a:solidFill>
                  <a:schemeClr val="dk1"/>
                </a:solidFill>
                <a:latin typeface="Arial" panose="020B0604020202020204" pitchFamily="34" charset="0"/>
                <a:cs typeface="Arial" panose="020B0604020202020204" pitchFamily="34" charset="0"/>
              </a:rPr>
              <a:t>are</a:t>
            </a:r>
            <a:r>
              <a:rPr lang="de-DE" sz="1600" spc="-1" dirty="0">
                <a:solidFill>
                  <a:schemeClr val="dk1"/>
                </a:solidFill>
                <a:latin typeface="Arial" panose="020B0604020202020204" pitchFamily="34" charset="0"/>
                <a:cs typeface="Arial" panose="020B0604020202020204" pitchFamily="34" charset="0"/>
              </a:rPr>
              <a:t> </a:t>
            </a:r>
            <a:r>
              <a:rPr lang="de-DE" sz="1600" spc="-1" dirty="0" err="1">
                <a:solidFill>
                  <a:schemeClr val="dk1"/>
                </a:solidFill>
                <a:latin typeface="Arial" panose="020B0604020202020204" pitchFamily="34" charset="0"/>
                <a:cs typeface="Arial" panose="020B0604020202020204" pitchFamily="34" charset="0"/>
              </a:rPr>
              <a:t>often</a:t>
            </a:r>
            <a:r>
              <a:rPr lang="de-DE" sz="1600" spc="-1" dirty="0">
                <a:solidFill>
                  <a:schemeClr val="dk1"/>
                </a:solidFill>
                <a:latin typeface="Arial" panose="020B0604020202020204" pitchFamily="34" charset="0"/>
                <a:cs typeface="Arial" panose="020B0604020202020204" pitchFamily="34" charset="0"/>
              </a:rPr>
              <a:t> </a:t>
            </a:r>
            <a:r>
              <a:rPr lang="de-DE" sz="1600" spc="-1" dirty="0" err="1">
                <a:solidFill>
                  <a:schemeClr val="dk1"/>
                </a:solidFill>
                <a:latin typeface="Arial" panose="020B0604020202020204" pitchFamily="34" charset="0"/>
                <a:cs typeface="Arial" panose="020B0604020202020204" pitchFamily="34" charset="0"/>
              </a:rPr>
              <a:t>used</a:t>
            </a:r>
            <a:r>
              <a:rPr lang="de-DE" sz="1600" spc="-1" dirty="0">
                <a:solidFill>
                  <a:schemeClr val="dk1"/>
                </a:solidFill>
                <a:latin typeface="Arial" panose="020B0604020202020204" pitchFamily="34" charset="0"/>
                <a:cs typeface="Arial" panose="020B0604020202020204" pitchFamily="34" charset="0"/>
              </a:rPr>
              <a:t> for:</a:t>
            </a:r>
          </a:p>
          <a:p>
            <a:pPr marL="357188" lvl="8" indent="-179388">
              <a:spcAft>
                <a:spcPts val="601"/>
              </a:spcAft>
              <a:buClr>
                <a:srgbClr val="000000"/>
              </a:buClr>
              <a:buFont typeface="Arial"/>
              <a:buChar char="•"/>
            </a:pPr>
            <a:r>
              <a:rPr lang="en-US" sz="1600" spc="-1" dirty="0">
                <a:solidFill>
                  <a:schemeClr val="dk1"/>
                </a:solidFill>
                <a:latin typeface="Arial" panose="020B0604020202020204" pitchFamily="34" charset="0"/>
                <a:cs typeface="Arial" panose="020B0604020202020204" pitchFamily="34" charset="0"/>
              </a:rPr>
              <a:t>Displaying CRIS-information on websites (CMS)</a:t>
            </a:r>
          </a:p>
          <a:p>
            <a:pPr marL="357188" lvl="8" indent="-179388">
              <a:spcAft>
                <a:spcPts val="601"/>
              </a:spcAft>
              <a:buClr>
                <a:srgbClr val="000000"/>
              </a:buClr>
              <a:buFont typeface="Arial"/>
              <a:buChar char="•"/>
            </a:pPr>
            <a:r>
              <a:rPr lang="en-US" sz="1600" spc="-1" dirty="0">
                <a:solidFill>
                  <a:schemeClr val="dk1"/>
                </a:solidFill>
                <a:latin typeface="Arial" panose="020B0604020202020204" pitchFamily="34" charset="0"/>
                <a:cs typeface="Arial" panose="020B0604020202020204" pitchFamily="34" charset="0"/>
              </a:rPr>
              <a:t>Importing data from HR software</a:t>
            </a:r>
          </a:p>
          <a:p>
            <a:pPr marL="357188" lvl="8" indent="-179388">
              <a:spcAft>
                <a:spcPts val="601"/>
              </a:spcAft>
              <a:buClr>
                <a:srgbClr val="000000"/>
              </a:buClr>
              <a:buFont typeface="Arial"/>
              <a:buChar char="•"/>
            </a:pPr>
            <a:r>
              <a:rPr lang="en-US" sz="1600" spc="-1" dirty="0">
                <a:solidFill>
                  <a:schemeClr val="dk1"/>
                </a:solidFill>
                <a:latin typeface="Arial" panose="020B0604020202020204" pitchFamily="34" charset="0"/>
                <a:cs typeface="Arial" panose="020B0604020202020204" pitchFamily="34" charset="0"/>
              </a:rPr>
              <a:t>Creating and maintaining user accounts (often using </a:t>
            </a:r>
            <a:r>
              <a:rPr lang="en-US" sz="1600" spc="-1" dirty="0" err="1">
                <a:solidFill>
                  <a:schemeClr val="dk1"/>
                </a:solidFill>
                <a:latin typeface="Arial" panose="020B0604020202020204" pitchFamily="34" charset="0"/>
                <a:cs typeface="Arial" panose="020B0604020202020204" pitchFamily="34" charset="0"/>
              </a:rPr>
              <a:t>ActiveDirectory</a:t>
            </a:r>
            <a:r>
              <a:rPr lang="en-US" sz="1600" spc="-1" dirty="0">
                <a:solidFill>
                  <a:schemeClr val="dk1"/>
                </a:solidFill>
                <a:latin typeface="Arial" panose="020B0604020202020204" pitchFamily="34" charset="0"/>
                <a:cs typeface="Arial" panose="020B0604020202020204" pitchFamily="34" charset="0"/>
              </a:rPr>
              <a:t>)</a:t>
            </a:r>
          </a:p>
          <a:p>
            <a:pPr marL="357188" lvl="8" indent="-179388">
              <a:spcAft>
                <a:spcPts val="601"/>
              </a:spcAft>
              <a:buClr>
                <a:srgbClr val="000000"/>
              </a:buClr>
              <a:buFont typeface="Arial"/>
              <a:buChar char="•"/>
            </a:pPr>
            <a:r>
              <a:rPr lang="en-US" sz="1600" spc="-1" dirty="0">
                <a:solidFill>
                  <a:schemeClr val="dk1"/>
                </a:solidFill>
                <a:latin typeface="Arial" panose="020B0604020202020204" pitchFamily="34" charset="0"/>
                <a:cs typeface="Arial" panose="020B0604020202020204" pitchFamily="34" charset="0"/>
              </a:rPr>
              <a:t>Importing data from financial or project management software</a:t>
            </a:r>
          </a:p>
          <a:p>
            <a:pPr marL="180000" lvl="1" indent="-180000">
              <a:lnSpc>
                <a:spcPct val="100000"/>
              </a:lnSpc>
              <a:spcAft>
                <a:spcPts val="601"/>
              </a:spcAft>
              <a:buClr>
                <a:srgbClr val="000000"/>
              </a:buClr>
              <a:buFont typeface="Arial"/>
              <a:buChar char="•"/>
            </a:pPr>
            <a:r>
              <a:rPr lang="de-DE" sz="1600" spc="-1" dirty="0">
                <a:solidFill>
                  <a:schemeClr val="dk1"/>
                </a:solidFill>
                <a:latin typeface="Arial" panose="020B0604020202020204" pitchFamily="34" charset="0"/>
                <a:cs typeface="Arial" panose="020B0604020202020204" pitchFamily="34" charset="0"/>
              </a:rPr>
              <a:t>Persistent </a:t>
            </a:r>
            <a:r>
              <a:rPr lang="de-DE" sz="1600" spc="-1" dirty="0" err="1">
                <a:solidFill>
                  <a:schemeClr val="dk1"/>
                </a:solidFill>
                <a:latin typeface="Arial" panose="020B0604020202020204" pitchFamily="34" charset="0"/>
                <a:cs typeface="Arial" panose="020B0604020202020204" pitchFamily="34" charset="0"/>
              </a:rPr>
              <a:t>Identifiers</a:t>
            </a:r>
            <a:r>
              <a:rPr lang="de-DE" sz="1600" spc="-1" dirty="0">
                <a:solidFill>
                  <a:schemeClr val="dk1"/>
                </a:solidFill>
                <a:latin typeface="Arial" panose="020B0604020202020204" pitchFamily="34" charset="0"/>
                <a:cs typeface="Arial" panose="020B0604020202020204" pitchFamily="34" charset="0"/>
              </a:rPr>
              <a:t> (PIDs): </a:t>
            </a:r>
            <a:r>
              <a:rPr lang="de-DE" sz="1600" spc="-1" dirty="0" err="1">
                <a:solidFill>
                  <a:schemeClr val="dk1"/>
                </a:solidFill>
                <a:latin typeface="Arial" panose="020B0604020202020204" pitchFamily="34" charset="0"/>
                <a:cs typeface="Arial" panose="020B0604020202020204" pitchFamily="34" charset="0"/>
              </a:rPr>
              <a:t>There</a:t>
            </a:r>
            <a:r>
              <a:rPr lang="de-DE" sz="1600" spc="-1" dirty="0">
                <a:solidFill>
                  <a:schemeClr val="dk1"/>
                </a:solidFill>
                <a:latin typeface="Arial" panose="020B0604020202020204" pitchFamily="34" charset="0"/>
                <a:cs typeface="Arial" panose="020B0604020202020204" pitchFamily="34" charset="0"/>
              </a:rPr>
              <a:t> </a:t>
            </a:r>
            <a:r>
              <a:rPr lang="de-DE" sz="1600" spc="-1" dirty="0" err="1">
                <a:solidFill>
                  <a:schemeClr val="dk1"/>
                </a:solidFill>
                <a:latin typeface="Arial" panose="020B0604020202020204" pitchFamily="34" charset="0"/>
                <a:cs typeface="Arial" panose="020B0604020202020204" pitchFamily="34" charset="0"/>
              </a:rPr>
              <a:t>are</a:t>
            </a:r>
            <a:r>
              <a:rPr lang="de-DE" sz="1600" spc="-1" dirty="0">
                <a:solidFill>
                  <a:schemeClr val="dk1"/>
                </a:solidFill>
                <a:latin typeface="Arial" panose="020B0604020202020204" pitchFamily="34" charset="0"/>
                <a:cs typeface="Arial" panose="020B0604020202020204" pitchFamily="34" charset="0"/>
              </a:rPr>
              <a:t> </a:t>
            </a:r>
            <a:r>
              <a:rPr lang="de-DE" sz="1600" spc="-1" dirty="0" err="1">
                <a:solidFill>
                  <a:schemeClr val="dk1"/>
                </a:solidFill>
                <a:latin typeface="Arial" panose="020B0604020202020204" pitchFamily="34" charset="0"/>
                <a:cs typeface="Arial" panose="020B0604020202020204" pitchFamily="34" charset="0"/>
              </a:rPr>
              <a:t>many</a:t>
            </a:r>
            <a:r>
              <a:rPr lang="de-DE" sz="1600" spc="-1" dirty="0">
                <a:solidFill>
                  <a:schemeClr val="dk1"/>
                </a:solidFill>
                <a:latin typeface="Arial" panose="020B0604020202020204" pitchFamily="34" charset="0"/>
                <a:cs typeface="Arial" panose="020B0604020202020204" pitchFamily="34" charset="0"/>
              </a:rPr>
              <a:t> PIDs, </a:t>
            </a:r>
            <a:r>
              <a:rPr lang="de-DE" sz="1600" spc="-1" dirty="0" err="1">
                <a:solidFill>
                  <a:schemeClr val="dk1"/>
                </a:solidFill>
                <a:latin typeface="Arial" panose="020B0604020202020204" pitchFamily="34" charset="0"/>
                <a:cs typeface="Arial" panose="020B0604020202020204" pitchFamily="34" charset="0"/>
              </a:rPr>
              <a:t>some</a:t>
            </a:r>
            <a:r>
              <a:rPr lang="de-DE" sz="1600" spc="-1" dirty="0">
                <a:solidFill>
                  <a:schemeClr val="dk1"/>
                </a:solidFill>
                <a:latin typeface="Arial" panose="020B0604020202020204" pitchFamily="34" charset="0"/>
                <a:cs typeface="Arial" panose="020B0604020202020204" pitchFamily="34" charset="0"/>
              </a:rPr>
              <a:t> </a:t>
            </a:r>
            <a:r>
              <a:rPr lang="de-DE" sz="1600" spc="-1" dirty="0" err="1">
                <a:solidFill>
                  <a:schemeClr val="dk1"/>
                </a:solidFill>
                <a:latin typeface="Arial" panose="020B0604020202020204" pitchFamily="34" charset="0"/>
                <a:cs typeface="Arial" panose="020B0604020202020204" pitchFamily="34" charset="0"/>
              </a:rPr>
              <a:t>that</a:t>
            </a:r>
            <a:r>
              <a:rPr lang="de-DE" sz="1600" spc="-1" dirty="0">
                <a:solidFill>
                  <a:schemeClr val="dk1"/>
                </a:solidFill>
                <a:latin typeface="Arial" panose="020B0604020202020204" pitchFamily="34" charset="0"/>
                <a:cs typeface="Arial" panose="020B0604020202020204" pitchFamily="34" charset="0"/>
              </a:rPr>
              <a:t> </a:t>
            </a:r>
            <a:r>
              <a:rPr lang="de-DE" sz="1600" spc="-1" dirty="0" err="1">
                <a:solidFill>
                  <a:schemeClr val="dk1"/>
                </a:solidFill>
                <a:latin typeface="Arial" panose="020B0604020202020204" pitchFamily="34" charset="0"/>
                <a:cs typeface="Arial" panose="020B0604020202020204" pitchFamily="34" charset="0"/>
              </a:rPr>
              <a:t>are</a:t>
            </a:r>
            <a:r>
              <a:rPr lang="de-DE" sz="1600" spc="-1" dirty="0">
                <a:solidFill>
                  <a:schemeClr val="dk1"/>
                </a:solidFill>
                <a:latin typeface="Arial" panose="020B0604020202020204" pitchFamily="34" charset="0"/>
                <a:cs typeface="Arial" panose="020B0604020202020204" pitchFamily="34" charset="0"/>
              </a:rPr>
              <a:t> </a:t>
            </a:r>
            <a:r>
              <a:rPr lang="de-DE" sz="1600" spc="-1" dirty="0" err="1">
                <a:solidFill>
                  <a:schemeClr val="dk1"/>
                </a:solidFill>
                <a:latin typeface="Arial" panose="020B0604020202020204" pitchFamily="34" charset="0"/>
                <a:cs typeface="Arial" panose="020B0604020202020204" pitchFamily="34" charset="0"/>
              </a:rPr>
              <a:t>commonly</a:t>
            </a:r>
            <a:r>
              <a:rPr lang="de-DE" sz="1600" spc="-1" dirty="0">
                <a:solidFill>
                  <a:schemeClr val="dk1"/>
                </a:solidFill>
                <a:latin typeface="Arial" panose="020B0604020202020204" pitchFamily="34" charset="0"/>
                <a:cs typeface="Arial" panose="020B0604020202020204" pitchFamily="34" charset="0"/>
              </a:rPr>
              <a:t> </a:t>
            </a:r>
            <a:r>
              <a:rPr lang="de-DE" sz="1600" spc="-1" dirty="0" err="1">
                <a:solidFill>
                  <a:schemeClr val="dk1"/>
                </a:solidFill>
                <a:latin typeface="Arial" panose="020B0604020202020204" pitchFamily="34" charset="0"/>
                <a:cs typeface="Arial" panose="020B0604020202020204" pitchFamily="34" charset="0"/>
              </a:rPr>
              <a:t>used</a:t>
            </a:r>
            <a:r>
              <a:rPr lang="de-DE" sz="1600" spc="-1" dirty="0">
                <a:solidFill>
                  <a:schemeClr val="dk1"/>
                </a:solidFill>
                <a:latin typeface="Arial" panose="020B0604020202020204" pitchFamily="34" charset="0"/>
                <a:cs typeface="Arial" panose="020B0604020202020204" pitchFamily="34" charset="0"/>
              </a:rPr>
              <a:t> </a:t>
            </a:r>
            <a:r>
              <a:rPr lang="de-DE" sz="1600" spc="-1" dirty="0" err="1">
                <a:solidFill>
                  <a:schemeClr val="dk1"/>
                </a:solidFill>
                <a:latin typeface="Arial" panose="020B0604020202020204" pitchFamily="34" charset="0"/>
                <a:cs typeface="Arial" panose="020B0604020202020204" pitchFamily="34" charset="0"/>
              </a:rPr>
              <a:t>are</a:t>
            </a:r>
            <a:r>
              <a:rPr lang="de-DE" sz="1600" spc="-1" dirty="0">
                <a:solidFill>
                  <a:schemeClr val="dk1"/>
                </a:solidFill>
                <a:latin typeface="Arial" panose="020B0604020202020204" pitchFamily="34" charset="0"/>
                <a:cs typeface="Arial" panose="020B0604020202020204" pitchFamily="34" charset="0"/>
              </a:rPr>
              <a:t> DOI, GND, Handle, ISBN, ORCID, </a:t>
            </a:r>
            <a:r>
              <a:rPr lang="de-DE" sz="1600" spc="-1" dirty="0" err="1">
                <a:solidFill>
                  <a:schemeClr val="dk1"/>
                </a:solidFill>
                <a:latin typeface="Arial" panose="020B0604020202020204" pitchFamily="34" charset="0"/>
                <a:cs typeface="Arial" panose="020B0604020202020204" pitchFamily="34" charset="0"/>
              </a:rPr>
              <a:t>PubMed</a:t>
            </a:r>
            <a:r>
              <a:rPr lang="de-DE" sz="1600" spc="-1" dirty="0">
                <a:solidFill>
                  <a:schemeClr val="dk1"/>
                </a:solidFill>
                <a:latin typeface="Arial" panose="020B0604020202020204" pitchFamily="34" charset="0"/>
                <a:cs typeface="Arial" panose="020B0604020202020204" pitchFamily="34" charset="0"/>
              </a:rPr>
              <a:t>-Identifier, ROR, </a:t>
            </a:r>
            <a:r>
              <a:rPr lang="de-DE" sz="1600" spc="-1" dirty="0" err="1">
                <a:solidFill>
                  <a:schemeClr val="dk1"/>
                </a:solidFill>
                <a:latin typeface="Arial" panose="020B0604020202020204" pitchFamily="34" charset="0"/>
                <a:cs typeface="Arial" panose="020B0604020202020204" pitchFamily="34" charset="0"/>
              </a:rPr>
              <a:t>Scopus</a:t>
            </a:r>
            <a:r>
              <a:rPr lang="de-DE" sz="1600" spc="-1" dirty="0">
                <a:solidFill>
                  <a:schemeClr val="dk1"/>
                </a:solidFill>
                <a:latin typeface="Arial" panose="020B0604020202020204" pitchFamily="34" charset="0"/>
                <a:cs typeface="Arial" panose="020B0604020202020204" pitchFamily="34" charset="0"/>
              </a:rPr>
              <a:t>-Identifier…</a:t>
            </a:r>
          </a:p>
          <a:p>
            <a:pPr marL="180000" lvl="1" indent="-180000">
              <a:lnSpc>
                <a:spcPct val="100000"/>
              </a:lnSpc>
              <a:spcAft>
                <a:spcPts val="601"/>
              </a:spcAft>
              <a:buClr>
                <a:srgbClr val="000000"/>
              </a:buClr>
              <a:buFont typeface="Arial"/>
              <a:buChar char="•"/>
            </a:pPr>
            <a:r>
              <a:rPr lang="en-US" sz="1600" spc="-1" dirty="0">
                <a:solidFill>
                  <a:schemeClr val="dk1"/>
                </a:solidFill>
                <a:latin typeface="Arial" panose="020B0604020202020204" pitchFamily="34" charset="0"/>
                <a:cs typeface="Arial" panose="020B0604020202020204" pitchFamily="34" charset="0"/>
              </a:rPr>
              <a:t>Research information management standards are often based on reporting requirements</a:t>
            </a:r>
            <a:endParaRPr lang="de-DE" sz="1600" spc="-1" dirty="0">
              <a:solidFill>
                <a:schemeClr val="dk1"/>
              </a:solidFill>
              <a:latin typeface="Arial" panose="020B0604020202020204" pitchFamily="34" charset="0"/>
              <a:cs typeface="Arial" panose="020B0604020202020204" pitchFamily="34" charset="0"/>
            </a:endParaRPr>
          </a:p>
        </p:txBody>
      </p:sp>
      <p:sp>
        <p:nvSpPr>
          <p:cNvPr id="1331" name="PlaceHolder 1"/>
          <p:cNvSpPr>
            <a:spLocks noGrp="1"/>
          </p:cNvSpPr>
          <p:nvPr>
            <p:ph type="title" idx="4294967295"/>
          </p:nvPr>
        </p:nvSpPr>
        <p:spPr>
          <a:xfrm>
            <a:off x="6259680" y="341280"/>
            <a:ext cx="5479200" cy="845640"/>
          </a:xfrm>
          <a:prstGeom prst="rect">
            <a:avLst/>
          </a:prstGeom>
          <a:noFill/>
          <a:ln w="0">
            <a:noFill/>
          </a:ln>
        </p:spPr>
        <p:txBody>
          <a:bodyPr lIns="0" tIns="0" rIns="0" bIns="45720" anchor="t">
            <a:noAutofit/>
          </a:bodyPr>
          <a:lstStyle/>
          <a:p>
            <a:r>
              <a:rPr lang="en-US" spc="-1" dirty="0">
                <a:solidFill>
                  <a:schemeClr val="dk1"/>
                </a:solidFill>
                <a:latin typeface="Arial" panose="020B0604020202020204" pitchFamily="34" charset="0"/>
                <a:cs typeface="Arial" panose="020B0604020202020204" pitchFamily="34" charset="0"/>
              </a:rPr>
              <a:t>Use of APIs and Standards</a:t>
            </a:r>
            <a:endParaRPr lang="en-US" sz="2400" b="0" strike="noStrike" spc="-1" dirty="0">
              <a:solidFill>
                <a:schemeClr val="dk1"/>
              </a:solidFill>
              <a:latin typeface="Arial" panose="020B0604020202020204" pitchFamily="34" charset="0"/>
              <a:cs typeface="Arial" panose="020B0604020202020204" pitchFamily="34" charset="0"/>
            </a:endParaRPr>
          </a:p>
        </p:txBody>
      </p:sp>
      <p:pic>
        <p:nvPicPr>
          <p:cNvPr id="6" name="Grafik 5">
            <a:extLst>
              <a:ext uri="{FF2B5EF4-FFF2-40B4-BE49-F238E27FC236}">
                <a16:creationId xmlns:a16="http://schemas.microsoft.com/office/drawing/2014/main" id="{7B94CDBB-233D-480B-8A8F-C627BCAE41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9355" y="786319"/>
            <a:ext cx="5285362" cy="5285362"/>
          </a:xfrm>
          <a:prstGeom prst="rect">
            <a:avLst/>
          </a:prstGeom>
        </p:spPr>
      </p:pic>
      <p:sp>
        <p:nvSpPr>
          <p:cNvPr id="8" name="Datumsplatzhalter 2">
            <a:extLst>
              <a:ext uri="{FF2B5EF4-FFF2-40B4-BE49-F238E27FC236}">
                <a16:creationId xmlns:a16="http://schemas.microsoft.com/office/drawing/2014/main" id="{CEB063E6-E210-4585-A312-47C570AF012F}"/>
              </a:ext>
            </a:extLst>
          </p:cNvPr>
          <p:cNvSpPr txBox="1">
            <a:spLocks/>
          </p:cNvSpPr>
          <p:nvPr/>
        </p:nvSpPr>
        <p:spPr>
          <a:xfrm>
            <a:off x="838200" y="6464195"/>
            <a:ext cx="1384300" cy="1440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sz="800"/>
              <a:t>22 and 23 October 2025</a:t>
            </a:r>
            <a:endParaRPr lang="en-US" sz="800" dirty="0"/>
          </a:p>
        </p:txBody>
      </p:sp>
      <p:sp>
        <p:nvSpPr>
          <p:cNvPr id="10" name="Fußzeilenplatzhalter 6">
            <a:extLst>
              <a:ext uri="{FF2B5EF4-FFF2-40B4-BE49-F238E27FC236}">
                <a16:creationId xmlns:a16="http://schemas.microsoft.com/office/drawing/2014/main" id="{422E33F8-D3BB-4BF1-B0D9-D78A47AFBE2F}"/>
              </a:ext>
            </a:extLst>
          </p:cNvPr>
          <p:cNvSpPr txBox="1">
            <a:spLocks/>
          </p:cNvSpPr>
          <p:nvPr/>
        </p:nvSpPr>
        <p:spPr>
          <a:xfrm>
            <a:off x="2222499" y="6464195"/>
            <a:ext cx="7244649" cy="1440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sz="800">
                <a:latin typeface="Arial" panose="020B0604020202020204" pitchFamily="34" charset="0"/>
                <a:cs typeface="Arial" panose="020B0604020202020204" pitchFamily="34" charset="0"/>
              </a:rPr>
              <a:t>IV International Conference „Open Science and Innovation in Ukraine 2025“</a:t>
            </a:r>
            <a:endParaRPr lang="de-DE" sz="800" dirty="0">
              <a:latin typeface="Arial" panose="020B0604020202020204" pitchFamily="34" charset="0"/>
              <a:cs typeface="Arial" panose="020B0604020202020204" pitchFamily="34" charset="0"/>
            </a:endParaRPr>
          </a:p>
        </p:txBody>
      </p:sp>
      <p:sp>
        <p:nvSpPr>
          <p:cNvPr id="11" name="Foliennummernplatzhalter 9">
            <a:extLst>
              <a:ext uri="{FF2B5EF4-FFF2-40B4-BE49-F238E27FC236}">
                <a16:creationId xmlns:a16="http://schemas.microsoft.com/office/drawing/2014/main" id="{41F49AAF-2E4A-4B79-B51F-A9EF97CA2EE0}"/>
              </a:ext>
            </a:extLst>
          </p:cNvPr>
          <p:cNvSpPr txBox="1">
            <a:spLocks/>
          </p:cNvSpPr>
          <p:nvPr/>
        </p:nvSpPr>
        <p:spPr>
          <a:xfrm>
            <a:off x="479355" y="6464195"/>
            <a:ext cx="360000" cy="1440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253F205-D10E-4D55-8906-CB7E9700548A}" type="slidenum">
              <a:rPr lang="en-US" sz="800" smtClean="0"/>
              <a:pPr/>
              <a:t>17</a:t>
            </a:fld>
            <a:endParaRPr lang="en-US" sz="800"/>
          </a:p>
        </p:txBody>
      </p:sp>
    </p:spTree>
    <p:extLst>
      <p:ext uri="{BB962C8B-B14F-4D97-AF65-F5344CB8AC3E}">
        <p14:creationId xmlns:p14="http://schemas.microsoft.com/office/powerpoint/2010/main" val="39579587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F8F58D-741F-FECD-8B12-270943C16CC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81FA9FF-925E-0A15-9C97-A9C47C6DC7C7}"/>
              </a:ext>
            </a:extLst>
          </p:cNvPr>
          <p:cNvSpPr>
            <a:spLocks noGrp="1"/>
          </p:cNvSpPr>
          <p:nvPr>
            <p:ph type="title"/>
          </p:nvPr>
        </p:nvSpPr>
        <p:spPr/>
        <p:txBody>
          <a:bodyPr>
            <a:noAutofit/>
          </a:bodyPr>
          <a:lstStyle/>
          <a:p>
            <a:r>
              <a:rPr lang="de-DE" dirty="0"/>
              <a:t>APIs – possible external </a:t>
            </a:r>
            <a:r>
              <a:rPr lang="de-DE" dirty="0" err="1"/>
              <a:t>data</a:t>
            </a:r>
            <a:r>
              <a:rPr lang="de-DE" dirty="0"/>
              <a:t> </a:t>
            </a:r>
            <a:r>
              <a:rPr lang="de-DE" dirty="0" err="1"/>
              <a:t>sources</a:t>
            </a:r>
            <a:endParaRPr lang="de-DE" noProof="0" dirty="0"/>
          </a:p>
        </p:txBody>
      </p:sp>
      <p:sp>
        <p:nvSpPr>
          <p:cNvPr id="8" name="Content Placeholder 7">
            <a:extLst>
              <a:ext uri="{FF2B5EF4-FFF2-40B4-BE49-F238E27FC236}">
                <a16:creationId xmlns:a16="http://schemas.microsoft.com/office/drawing/2014/main" id="{65D0ED34-4D3A-A8F2-855B-AF32A77340AC}"/>
              </a:ext>
            </a:extLst>
          </p:cNvPr>
          <p:cNvSpPr>
            <a:spLocks noGrp="1"/>
          </p:cNvSpPr>
          <p:nvPr>
            <p:ph idx="1"/>
          </p:nvPr>
        </p:nvSpPr>
        <p:spPr>
          <a:xfrm>
            <a:off x="8186738" y="1800222"/>
            <a:ext cx="3522455" cy="3238300"/>
          </a:xfrm>
        </p:spPr>
        <p:txBody>
          <a:bodyPr>
            <a:noAutofit/>
          </a:bodyPr>
          <a:lstStyle/>
          <a:p>
            <a:pPr marL="0" lvl="1" indent="0">
              <a:buNone/>
            </a:pPr>
            <a:r>
              <a:rPr lang="en-US" dirty="0"/>
              <a:t>These are some examples of online databases (open and proprietary) that can serve as data sources for CRIS via an API.</a:t>
            </a:r>
            <a:endParaRPr lang="de-DE" dirty="0"/>
          </a:p>
        </p:txBody>
      </p:sp>
      <p:pic>
        <p:nvPicPr>
          <p:cNvPr id="32" name="Grafik 31">
            <a:extLst>
              <a:ext uri="{FF2B5EF4-FFF2-40B4-BE49-F238E27FC236}">
                <a16:creationId xmlns:a16="http://schemas.microsoft.com/office/drawing/2014/main" id="{7BC2DB74-652B-46B9-B14A-8A3CE55FB28F}"/>
              </a:ext>
            </a:extLst>
          </p:cNvPr>
          <p:cNvPicPr>
            <a:picLocks noChangeAspect="1"/>
          </p:cNvPicPr>
          <p:nvPr/>
        </p:nvPicPr>
        <p:blipFill>
          <a:blip r:embed="rId2"/>
          <a:stretch>
            <a:fillRect/>
          </a:stretch>
        </p:blipFill>
        <p:spPr>
          <a:xfrm>
            <a:off x="698528" y="764268"/>
            <a:ext cx="1400370" cy="495369"/>
          </a:xfrm>
          <a:prstGeom prst="rect">
            <a:avLst/>
          </a:prstGeom>
        </p:spPr>
      </p:pic>
      <p:pic>
        <p:nvPicPr>
          <p:cNvPr id="33" name="Grafik 32">
            <a:extLst>
              <a:ext uri="{FF2B5EF4-FFF2-40B4-BE49-F238E27FC236}">
                <a16:creationId xmlns:a16="http://schemas.microsoft.com/office/drawing/2014/main" id="{507D0E7A-320A-412C-8CFB-0CBFF8CCB1A6}"/>
              </a:ext>
            </a:extLst>
          </p:cNvPr>
          <p:cNvPicPr>
            <a:picLocks noChangeAspect="1"/>
          </p:cNvPicPr>
          <p:nvPr/>
        </p:nvPicPr>
        <p:blipFill>
          <a:blip r:embed="rId3"/>
          <a:stretch>
            <a:fillRect/>
          </a:stretch>
        </p:blipFill>
        <p:spPr>
          <a:xfrm>
            <a:off x="1296459" y="3663085"/>
            <a:ext cx="941988" cy="620333"/>
          </a:xfrm>
          <a:prstGeom prst="rect">
            <a:avLst/>
          </a:prstGeom>
        </p:spPr>
      </p:pic>
      <p:pic>
        <p:nvPicPr>
          <p:cNvPr id="34" name="Grafik 33">
            <a:extLst>
              <a:ext uri="{FF2B5EF4-FFF2-40B4-BE49-F238E27FC236}">
                <a16:creationId xmlns:a16="http://schemas.microsoft.com/office/drawing/2014/main" id="{15E715A3-0F35-44FC-8699-67093A89D066}"/>
              </a:ext>
            </a:extLst>
          </p:cNvPr>
          <p:cNvPicPr>
            <a:picLocks noChangeAspect="1"/>
          </p:cNvPicPr>
          <p:nvPr/>
        </p:nvPicPr>
        <p:blipFill>
          <a:blip r:embed="rId4"/>
          <a:stretch>
            <a:fillRect/>
          </a:stretch>
        </p:blipFill>
        <p:spPr>
          <a:xfrm>
            <a:off x="3417763" y="1019471"/>
            <a:ext cx="1400371" cy="335505"/>
          </a:xfrm>
          <a:prstGeom prst="rect">
            <a:avLst/>
          </a:prstGeom>
        </p:spPr>
      </p:pic>
      <p:pic>
        <p:nvPicPr>
          <p:cNvPr id="35" name="Grafik 34">
            <a:extLst>
              <a:ext uri="{FF2B5EF4-FFF2-40B4-BE49-F238E27FC236}">
                <a16:creationId xmlns:a16="http://schemas.microsoft.com/office/drawing/2014/main" id="{99EA3D45-D8C0-446E-8A6C-F2537DAD6CF4}"/>
              </a:ext>
            </a:extLst>
          </p:cNvPr>
          <p:cNvPicPr>
            <a:picLocks noChangeAspect="1"/>
          </p:cNvPicPr>
          <p:nvPr/>
        </p:nvPicPr>
        <p:blipFill>
          <a:blip r:embed="rId5"/>
          <a:stretch>
            <a:fillRect/>
          </a:stretch>
        </p:blipFill>
        <p:spPr>
          <a:xfrm>
            <a:off x="4154822" y="3453324"/>
            <a:ext cx="1941178" cy="594877"/>
          </a:xfrm>
          <a:prstGeom prst="rect">
            <a:avLst/>
          </a:prstGeom>
        </p:spPr>
      </p:pic>
      <p:pic>
        <p:nvPicPr>
          <p:cNvPr id="36" name="Grafik 35">
            <a:extLst>
              <a:ext uri="{FF2B5EF4-FFF2-40B4-BE49-F238E27FC236}">
                <a16:creationId xmlns:a16="http://schemas.microsoft.com/office/drawing/2014/main" id="{181D69C6-354D-42D3-AD2F-9D8C6560D6D4}"/>
              </a:ext>
            </a:extLst>
          </p:cNvPr>
          <p:cNvPicPr>
            <a:picLocks noChangeAspect="1"/>
          </p:cNvPicPr>
          <p:nvPr/>
        </p:nvPicPr>
        <p:blipFill>
          <a:blip r:embed="rId6"/>
          <a:stretch>
            <a:fillRect/>
          </a:stretch>
        </p:blipFill>
        <p:spPr>
          <a:xfrm>
            <a:off x="5917889" y="4705172"/>
            <a:ext cx="704948" cy="295316"/>
          </a:xfrm>
          <a:prstGeom prst="rect">
            <a:avLst/>
          </a:prstGeom>
        </p:spPr>
      </p:pic>
      <p:pic>
        <p:nvPicPr>
          <p:cNvPr id="37" name="Grafik 36">
            <a:extLst>
              <a:ext uri="{FF2B5EF4-FFF2-40B4-BE49-F238E27FC236}">
                <a16:creationId xmlns:a16="http://schemas.microsoft.com/office/drawing/2014/main" id="{AFCD571B-85B3-4A84-ACC2-160EDBF01FEB}"/>
              </a:ext>
            </a:extLst>
          </p:cNvPr>
          <p:cNvPicPr>
            <a:picLocks noChangeAspect="1"/>
          </p:cNvPicPr>
          <p:nvPr/>
        </p:nvPicPr>
        <p:blipFill>
          <a:blip r:embed="rId7"/>
          <a:stretch>
            <a:fillRect/>
          </a:stretch>
        </p:blipFill>
        <p:spPr>
          <a:xfrm>
            <a:off x="1869821" y="5306421"/>
            <a:ext cx="2203472" cy="319438"/>
          </a:xfrm>
          <a:prstGeom prst="rect">
            <a:avLst/>
          </a:prstGeom>
        </p:spPr>
      </p:pic>
      <p:pic>
        <p:nvPicPr>
          <p:cNvPr id="6" name="Grafik 5">
            <a:extLst>
              <a:ext uri="{FF2B5EF4-FFF2-40B4-BE49-F238E27FC236}">
                <a16:creationId xmlns:a16="http://schemas.microsoft.com/office/drawing/2014/main" id="{F98D2D5E-3C99-439C-8CEC-8822362C72C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35333" y="2159659"/>
            <a:ext cx="1872448" cy="525651"/>
          </a:xfrm>
          <a:prstGeom prst="rect">
            <a:avLst/>
          </a:prstGeom>
        </p:spPr>
      </p:pic>
      <p:pic>
        <p:nvPicPr>
          <p:cNvPr id="3" name="Grafik 2">
            <a:extLst>
              <a:ext uri="{FF2B5EF4-FFF2-40B4-BE49-F238E27FC236}">
                <a16:creationId xmlns:a16="http://schemas.microsoft.com/office/drawing/2014/main" id="{AF6641E6-4E2D-469B-8740-FC8C9E6ABF44}"/>
              </a:ext>
            </a:extLst>
          </p:cNvPr>
          <p:cNvPicPr>
            <a:picLocks noChangeAspect="1"/>
          </p:cNvPicPr>
          <p:nvPr/>
        </p:nvPicPr>
        <p:blipFill>
          <a:blip r:embed="rId9"/>
          <a:stretch>
            <a:fillRect/>
          </a:stretch>
        </p:blipFill>
        <p:spPr>
          <a:xfrm>
            <a:off x="4909226" y="1795871"/>
            <a:ext cx="1718887" cy="676760"/>
          </a:xfrm>
          <a:prstGeom prst="rect">
            <a:avLst/>
          </a:prstGeom>
        </p:spPr>
      </p:pic>
      <p:sp>
        <p:nvSpPr>
          <p:cNvPr id="19" name="Datumsplatzhalter 2">
            <a:extLst>
              <a:ext uri="{FF2B5EF4-FFF2-40B4-BE49-F238E27FC236}">
                <a16:creationId xmlns:a16="http://schemas.microsoft.com/office/drawing/2014/main" id="{44BA8D9D-C499-4367-A779-034E99C50813}"/>
              </a:ext>
            </a:extLst>
          </p:cNvPr>
          <p:cNvSpPr txBox="1">
            <a:spLocks/>
          </p:cNvSpPr>
          <p:nvPr/>
        </p:nvSpPr>
        <p:spPr>
          <a:xfrm>
            <a:off x="838200" y="6464195"/>
            <a:ext cx="1384300" cy="1440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sz="800"/>
              <a:t>22 and 23 October 2025</a:t>
            </a:r>
            <a:endParaRPr lang="en-US" sz="800" dirty="0"/>
          </a:p>
        </p:txBody>
      </p:sp>
      <p:sp>
        <p:nvSpPr>
          <p:cNvPr id="20" name="Fußzeilenplatzhalter 6">
            <a:extLst>
              <a:ext uri="{FF2B5EF4-FFF2-40B4-BE49-F238E27FC236}">
                <a16:creationId xmlns:a16="http://schemas.microsoft.com/office/drawing/2014/main" id="{86719043-28FF-4097-9E0F-51F9CB278931}"/>
              </a:ext>
            </a:extLst>
          </p:cNvPr>
          <p:cNvSpPr txBox="1">
            <a:spLocks/>
          </p:cNvSpPr>
          <p:nvPr/>
        </p:nvSpPr>
        <p:spPr>
          <a:xfrm>
            <a:off x="2222499" y="6464195"/>
            <a:ext cx="7244649" cy="1440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sz="800">
                <a:latin typeface="Arial" panose="020B0604020202020204" pitchFamily="34" charset="0"/>
                <a:cs typeface="Arial" panose="020B0604020202020204" pitchFamily="34" charset="0"/>
              </a:rPr>
              <a:t>IV International Conference „Open Science and Innovation in Ukraine 2025“</a:t>
            </a:r>
            <a:endParaRPr lang="de-DE" sz="800" dirty="0">
              <a:latin typeface="Arial" panose="020B0604020202020204" pitchFamily="34" charset="0"/>
              <a:cs typeface="Arial" panose="020B0604020202020204" pitchFamily="34" charset="0"/>
            </a:endParaRPr>
          </a:p>
        </p:txBody>
      </p:sp>
      <p:sp>
        <p:nvSpPr>
          <p:cNvPr id="21" name="Foliennummernplatzhalter 9">
            <a:extLst>
              <a:ext uri="{FF2B5EF4-FFF2-40B4-BE49-F238E27FC236}">
                <a16:creationId xmlns:a16="http://schemas.microsoft.com/office/drawing/2014/main" id="{EE1F9E07-F3B0-434C-A3F3-F70888B638D7}"/>
              </a:ext>
            </a:extLst>
          </p:cNvPr>
          <p:cNvSpPr txBox="1">
            <a:spLocks/>
          </p:cNvSpPr>
          <p:nvPr/>
        </p:nvSpPr>
        <p:spPr>
          <a:xfrm>
            <a:off x="479355" y="6464195"/>
            <a:ext cx="360000" cy="1440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253F205-D10E-4D55-8906-CB7E9700548A}" type="slidenum">
              <a:rPr lang="en-US" sz="800" smtClean="0"/>
              <a:pPr/>
              <a:t>18</a:t>
            </a:fld>
            <a:endParaRPr lang="en-US" sz="800"/>
          </a:p>
        </p:txBody>
      </p:sp>
    </p:spTree>
    <p:extLst>
      <p:ext uri="{BB962C8B-B14F-4D97-AF65-F5344CB8AC3E}">
        <p14:creationId xmlns:p14="http://schemas.microsoft.com/office/powerpoint/2010/main" val="3946182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E18F7B2B-0658-49F6-AA4C-3B26D81403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321" y="174864"/>
            <a:ext cx="5832000" cy="5349187"/>
          </a:xfrm>
          <a:prstGeom prst="rect">
            <a:avLst/>
          </a:prstGeom>
          <a:ln w="19050">
            <a:solidFill>
              <a:schemeClr val="tx1"/>
            </a:solidFill>
          </a:ln>
        </p:spPr>
      </p:pic>
      <p:sp>
        <p:nvSpPr>
          <p:cNvPr id="1331" name="PlaceHolder 1"/>
          <p:cNvSpPr>
            <a:spLocks noGrp="1"/>
          </p:cNvSpPr>
          <p:nvPr>
            <p:ph type="title" idx="4294967295"/>
          </p:nvPr>
        </p:nvSpPr>
        <p:spPr>
          <a:xfrm>
            <a:off x="6259680" y="341280"/>
            <a:ext cx="5479200" cy="845640"/>
          </a:xfrm>
          <a:prstGeom prst="rect">
            <a:avLst/>
          </a:prstGeom>
          <a:noFill/>
          <a:ln w="0">
            <a:noFill/>
          </a:ln>
        </p:spPr>
        <p:txBody>
          <a:bodyPr lIns="0" tIns="0" rIns="0" bIns="45720" anchor="t">
            <a:noAutofit/>
          </a:bodyPr>
          <a:lstStyle/>
          <a:p>
            <a:pPr>
              <a:lnSpc>
                <a:spcPct val="100000"/>
              </a:lnSpc>
            </a:pPr>
            <a:r>
              <a:rPr lang="de-DE" sz="2400" b="1" spc="-1" dirty="0">
                <a:solidFill>
                  <a:schemeClr val="dk1"/>
                </a:solidFill>
                <a:latin typeface="Arial" panose="020B0604020202020204" pitchFamily="34" charset="0"/>
                <a:cs typeface="Arial" panose="020B0604020202020204" pitchFamily="34" charset="0"/>
              </a:rPr>
              <a:t>International </a:t>
            </a:r>
            <a:r>
              <a:rPr lang="de-DE" sz="2400" b="1" spc="-1" dirty="0" err="1">
                <a:solidFill>
                  <a:schemeClr val="dk1"/>
                </a:solidFill>
                <a:latin typeface="Arial" panose="020B0604020202020204" pitchFamily="34" charset="0"/>
                <a:cs typeface="Arial" panose="020B0604020202020204" pitchFamily="34" charset="0"/>
              </a:rPr>
              <a:t>developments</a:t>
            </a:r>
            <a:endParaRPr lang="en-US" sz="2400" b="0" strike="noStrike" spc="-1" dirty="0">
              <a:solidFill>
                <a:schemeClr val="dk1"/>
              </a:solidFill>
              <a:latin typeface="Arial" panose="020B0604020202020204" pitchFamily="34" charset="0"/>
              <a:cs typeface="Arial" panose="020B0604020202020204" pitchFamily="34" charset="0"/>
            </a:endParaRPr>
          </a:p>
        </p:txBody>
      </p:sp>
      <p:sp>
        <p:nvSpPr>
          <p:cNvPr id="1332" name="PlaceHolder 2"/>
          <p:cNvSpPr>
            <a:spLocks noGrp="1"/>
          </p:cNvSpPr>
          <p:nvPr>
            <p:ph idx="4294967295"/>
          </p:nvPr>
        </p:nvSpPr>
        <p:spPr>
          <a:xfrm>
            <a:off x="6259679" y="1261872"/>
            <a:ext cx="4825023" cy="4166686"/>
          </a:xfrm>
          <a:prstGeom prst="rect">
            <a:avLst/>
          </a:prstGeom>
          <a:noFill/>
          <a:ln w="0">
            <a:noFill/>
          </a:ln>
        </p:spPr>
        <p:txBody>
          <a:bodyPr lIns="0" tIns="0" rIns="0" bIns="45720" anchor="t">
            <a:noAutofit/>
          </a:bodyPr>
          <a:lstStyle/>
          <a:p>
            <a:pPr lvl="2">
              <a:spcAft>
                <a:spcPts val="601"/>
              </a:spcAft>
              <a:buClr>
                <a:srgbClr val="000000"/>
              </a:buClr>
            </a:pPr>
            <a:r>
              <a:rPr lang="en-US" sz="2000" b="1" spc="-1" dirty="0">
                <a:solidFill>
                  <a:schemeClr val="dk1"/>
                </a:solidFill>
                <a:latin typeface="Arial" panose="020B0604020202020204" pitchFamily="34" charset="0"/>
                <a:cs typeface="Arial" panose="020B0604020202020204" pitchFamily="34" charset="0"/>
              </a:rPr>
              <a:t>More than 100 </a:t>
            </a:r>
            <a:r>
              <a:rPr lang="en-US" sz="2000" b="1" spc="-1" dirty="0" err="1">
                <a:solidFill>
                  <a:schemeClr val="dk1"/>
                </a:solidFill>
                <a:latin typeface="Arial" panose="020B0604020202020204" pitchFamily="34" charset="0"/>
                <a:cs typeface="Arial" panose="020B0604020202020204" pitchFamily="34" charset="0"/>
              </a:rPr>
              <a:t>organisations</a:t>
            </a:r>
            <a:r>
              <a:rPr lang="en-US" sz="2000" b="1" spc="-1" dirty="0">
                <a:solidFill>
                  <a:schemeClr val="dk1"/>
                </a:solidFill>
                <a:latin typeface="Arial" panose="020B0604020202020204" pitchFamily="34" charset="0"/>
                <a:cs typeface="Arial" panose="020B0604020202020204" pitchFamily="34" charset="0"/>
              </a:rPr>
              <a:t> worldwide have signed the Barcelona Declaration.</a:t>
            </a:r>
          </a:p>
          <a:p>
            <a:pPr lvl="2">
              <a:spcAft>
                <a:spcPts val="601"/>
              </a:spcAft>
              <a:buClr>
                <a:srgbClr val="000000"/>
              </a:buClr>
            </a:pPr>
            <a:r>
              <a:rPr lang="en-US" sz="2000" b="1" spc="-1" dirty="0">
                <a:solidFill>
                  <a:schemeClr val="dk1"/>
                </a:solidFill>
                <a:latin typeface="Arial" panose="020B0604020202020204" pitchFamily="34" charset="0"/>
                <a:cs typeface="Arial" panose="020B0604020202020204" pitchFamily="34" charset="0"/>
              </a:rPr>
              <a:t>Some universities are currently terminating their access to fee-based, proprietary bibliometric databases in favor of open alternatives.</a:t>
            </a:r>
          </a:p>
        </p:txBody>
      </p:sp>
      <p:pic>
        <p:nvPicPr>
          <p:cNvPr id="8" name="Grafik 7">
            <a:extLst>
              <a:ext uri="{FF2B5EF4-FFF2-40B4-BE49-F238E27FC236}">
                <a16:creationId xmlns:a16="http://schemas.microsoft.com/office/drawing/2014/main" id="{30111A42-1081-4CB4-9738-983F8A7551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2702" y="3402976"/>
            <a:ext cx="5832000" cy="3061184"/>
          </a:xfrm>
          <a:prstGeom prst="rect">
            <a:avLst/>
          </a:prstGeom>
          <a:ln w="19050">
            <a:solidFill>
              <a:schemeClr val="tx1"/>
            </a:solidFill>
          </a:ln>
        </p:spPr>
      </p:pic>
      <p:sp>
        <p:nvSpPr>
          <p:cNvPr id="9" name="PlaceHolder 2">
            <a:extLst>
              <a:ext uri="{FF2B5EF4-FFF2-40B4-BE49-F238E27FC236}">
                <a16:creationId xmlns:a16="http://schemas.microsoft.com/office/drawing/2014/main" id="{6599C8B4-B857-4730-81A3-8B913578D7CB}"/>
              </a:ext>
            </a:extLst>
          </p:cNvPr>
          <p:cNvSpPr txBox="1">
            <a:spLocks/>
          </p:cNvSpPr>
          <p:nvPr/>
        </p:nvSpPr>
        <p:spPr>
          <a:xfrm>
            <a:off x="479520" y="5673144"/>
            <a:ext cx="4609503" cy="1009992"/>
          </a:xfrm>
          <a:prstGeom prst="rect">
            <a:avLst/>
          </a:prstGeom>
          <a:noFill/>
          <a:ln w="0">
            <a:noFill/>
          </a:ln>
        </p:spPr>
        <p:txBody>
          <a:bodyPr lIns="0" tIns="0" rIns="0" bIns="4572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lvl="2">
              <a:spcAft>
                <a:spcPts val="601"/>
              </a:spcAft>
              <a:buClr>
                <a:srgbClr val="000000"/>
              </a:buClr>
            </a:pPr>
            <a:r>
              <a:rPr lang="en-US" sz="1000" kern="0" spc="-1" dirty="0">
                <a:solidFill>
                  <a:schemeClr val="dk1"/>
                </a:solidFill>
                <a:hlinkClick r:id="rId4"/>
              </a:rPr>
              <a:t>https://www.uu.nl/en/news/access-to-web-of-science-will-end-on-1-january-2026</a:t>
            </a:r>
            <a:endParaRPr lang="en-US" sz="1000" kern="0" spc="-1" dirty="0">
              <a:solidFill>
                <a:schemeClr val="dk1"/>
              </a:solidFill>
            </a:endParaRPr>
          </a:p>
          <a:p>
            <a:pPr marL="0" lvl="2">
              <a:spcAft>
                <a:spcPts val="601"/>
              </a:spcAft>
              <a:buClr>
                <a:srgbClr val="000000"/>
              </a:buClr>
            </a:pPr>
            <a:r>
              <a:rPr lang="en-US" sz="1000" kern="0" spc="-1" dirty="0">
                <a:solidFill>
                  <a:schemeClr val="dk1"/>
                </a:solidFill>
                <a:hlinkClick r:id="rId5"/>
              </a:rPr>
              <a:t>https://www.sorbonne-universite.fr/en/news/sorbonne-university-unsubscribes-web-science</a:t>
            </a:r>
            <a:endParaRPr lang="en-US" sz="1000" kern="0" spc="-1" dirty="0">
              <a:solidFill>
                <a:schemeClr val="dk1"/>
              </a:solidFill>
            </a:endParaRPr>
          </a:p>
          <a:p>
            <a:pPr marL="0" lvl="2">
              <a:spcAft>
                <a:spcPts val="601"/>
              </a:spcAft>
              <a:buClr>
                <a:srgbClr val="000000"/>
              </a:buClr>
            </a:pPr>
            <a:endParaRPr lang="en-US" sz="1000" kern="0" spc="-1" dirty="0">
              <a:solidFill>
                <a:schemeClr val="dk1"/>
              </a:solidFill>
              <a:latin typeface="Maison"/>
            </a:endParaRPr>
          </a:p>
        </p:txBody>
      </p:sp>
      <p:sp>
        <p:nvSpPr>
          <p:cNvPr id="10" name="Datumsplatzhalter 2">
            <a:extLst>
              <a:ext uri="{FF2B5EF4-FFF2-40B4-BE49-F238E27FC236}">
                <a16:creationId xmlns:a16="http://schemas.microsoft.com/office/drawing/2014/main" id="{65EEE386-1B3B-4F26-A704-A57EE89F4E13}"/>
              </a:ext>
            </a:extLst>
          </p:cNvPr>
          <p:cNvSpPr txBox="1">
            <a:spLocks/>
          </p:cNvSpPr>
          <p:nvPr/>
        </p:nvSpPr>
        <p:spPr>
          <a:xfrm>
            <a:off x="838200" y="6464195"/>
            <a:ext cx="1384300" cy="1440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sz="800"/>
              <a:t>22 and 23 October 2025</a:t>
            </a:r>
            <a:endParaRPr lang="en-US" sz="800" dirty="0"/>
          </a:p>
        </p:txBody>
      </p:sp>
      <p:sp>
        <p:nvSpPr>
          <p:cNvPr id="11" name="Fußzeilenplatzhalter 6">
            <a:extLst>
              <a:ext uri="{FF2B5EF4-FFF2-40B4-BE49-F238E27FC236}">
                <a16:creationId xmlns:a16="http://schemas.microsoft.com/office/drawing/2014/main" id="{51E9C501-ED56-4A3D-A13E-5535FE09FB14}"/>
              </a:ext>
            </a:extLst>
          </p:cNvPr>
          <p:cNvSpPr txBox="1">
            <a:spLocks/>
          </p:cNvSpPr>
          <p:nvPr/>
        </p:nvSpPr>
        <p:spPr>
          <a:xfrm>
            <a:off x="2222499" y="6464195"/>
            <a:ext cx="7244649" cy="1440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sz="800">
                <a:latin typeface="Arial" panose="020B0604020202020204" pitchFamily="34" charset="0"/>
                <a:cs typeface="Arial" panose="020B0604020202020204" pitchFamily="34" charset="0"/>
              </a:rPr>
              <a:t>IV International Conference „Open Science and Innovation in Ukraine 2025“</a:t>
            </a:r>
            <a:endParaRPr lang="de-DE" sz="800" dirty="0">
              <a:latin typeface="Arial" panose="020B0604020202020204" pitchFamily="34" charset="0"/>
              <a:cs typeface="Arial" panose="020B0604020202020204" pitchFamily="34" charset="0"/>
            </a:endParaRPr>
          </a:p>
        </p:txBody>
      </p:sp>
      <p:sp>
        <p:nvSpPr>
          <p:cNvPr id="12" name="Foliennummernplatzhalter 9">
            <a:extLst>
              <a:ext uri="{FF2B5EF4-FFF2-40B4-BE49-F238E27FC236}">
                <a16:creationId xmlns:a16="http://schemas.microsoft.com/office/drawing/2014/main" id="{F8A4EF65-EEE1-4488-9F70-0E5B35545FED}"/>
              </a:ext>
            </a:extLst>
          </p:cNvPr>
          <p:cNvSpPr txBox="1">
            <a:spLocks/>
          </p:cNvSpPr>
          <p:nvPr/>
        </p:nvSpPr>
        <p:spPr>
          <a:xfrm>
            <a:off x="479355" y="6464195"/>
            <a:ext cx="360000" cy="1440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253F205-D10E-4D55-8906-CB7E9700548A}" type="slidenum">
              <a:rPr lang="en-US" sz="800" smtClean="0"/>
              <a:pPr/>
              <a:t>19</a:t>
            </a:fld>
            <a:endParaRPr lang="en-US" sz="800"/>
          </a:p>
        </p:txBody>
      </p:sp>
    </p:spTree>
    <p:extLst>
      <p:ext uri="{BB962C8B-B14F-4D97-AF65-F5344CB8AC3E}">
        <p14:creationId xmlns:p14="http://schemas.microsoft.com/office/powerpoint/2010/main" val="26703533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9C10B7-88E5-A29A-D4A2-3E291E1197D9}"/>
              </a:ext>
            </a:extLst>
          </p:cNvPr>
          <p:cNvSpPr>
            <a:spLocks noGrp="1"/>
          </p:cNvSpPr>
          <p:nvPr>
            <p:ph type="title"/>
          </p:nvPr>
        </p:nvSpPr>
        <p:spPr/>
        <p:txBody>
          <a:bodyPr/>
          <a:lstStyle/>
          <a:p>
            <a:r>
              <a:rPr lang="de-DE" noProof="0" dirty="0"/>
              <a:t>Agenda</a:t>
            </a:r>
          </a:p>
        </p:txBody>
      </p:sp>
      <p:sp>
        <p:nvSpPr>
          <p:cNvPr id="3" name="Content Placeholder 2">
            <a:extLst>
              <a:ext uri="{FF2B5EF4-FFF2-40B4-BE49-F238E27FC236}">
                <a16:creationId xmlns:a16="http://schemas.microsoft.com/office/drawing/2014/main" id="{464ECB2E-C247-EACB-7073-51EB67AA44F2}"/>
              </a:ext>
            </a:extLst>
          </p:cNvPr>
          <p:cNvSpPr>
            <a:spLocks noGrp="1"/>
          </p:cNvSpPr>
          <p:nvPr>
            <p:ph idx="1"/>
          </p:nvPr>
        </p:nvSpPr>
        <p:spPr>
          <a:xfrm>
            <a:off x="479356" y="1800000"/>
            <a:ext cx="6549517" cy="4076925"/>
          </a:xfrm>
        </p:spPr>
        <p:txBody>
          <a:bodyPr/>
          <a:lstStyle/>
          <a:p>
            <a:r>
              <a:rPr lang="de-DE" dirty="0"/>
              <a:t>Research Information and </a:t>
            </a:r>
            <a:r>
              <a:rPr lang="de-DE" dirty="0" err="1"/>
              <a:t>Current</a:t>
            </a:r>
            <a:r>
              <a:rPr lang="de-DE" dirty="0"/>
              <a:t> Research Information Systems (CRIS)</a:t>
            </a:r>
          </a:p>
          <a:p>
            <a:r>
              <a:rPr lang="de-DE" dirty="0"/>
              <a:t>The Leibniz Association and </a:t>
            </a:r>
            <a:r>
              <a:rPr lang="de-DE" dirty="0" err="1"/>
              <a:t>the</a:t>
            </a:r>
            <a:r>
              <a:rPr lang="de-DE" dirty="0"/>
              <a:t> initiative „</a:t>
            </a:r>
            <a:r>
              <a:rPr lang="de-DE" dirty="0" err="1"/>
              <a:t>Strengthening</a:t>
            </a:r>
            <a:r>
              <a:rPr lang="de-DE" dirty="0"/>
              <a:t> CRIS“</a:t>
            </a:r>
          </a:p>
          <a:p>
            <a:r>
              <a:rPr lang="de-DE" dirty="0"/>
              <a:t>APIs and </a:t>
            </a:r>
            <a:r>
              <a:rPr lang="de-DE" dirty="0" err="1"/>
              <a:t>data</a:t>
            </a:r>
            <a:r>
              <a:rPr lang="de-DE" dirty="0"/>
              <a:t> </a:t>
            </a:r>
            <a:r>
              <a:rPr lang="de-DE" dirty="0" err="1"/>
              <a:t>sources</a:t>
            </a:r>
            <a:endParaRPr lang="de-DE" dirty="0"/>
          </a:p>
          <a:p>
            <a:r>
              <a:rPr lang="de-DE" dirty="0" err="1"/>
              <a:t>Implementing</a:t>
            </a:r>
            <a:r>
              <a:rPr lang="de-DE" dirty="0"/>
              <a:t> and </a:t>
            </a:r>
            <a:r>
              <a:rPr lang="de-DE" dirty="0" err="1"/>
              <a:t>using</a:t>
            </a:r>
            <a:r>
              <a:rPr lang="de-DE" dirty="0"/>
              <a:t> CRIS</a:t>
            </a:r>
          </a:p>
        </p:txBody>
      </p:sp>
      <p:pic>
        <p:nvPicPr>
          <p:cNvPr id="9" name="Graphic 8">
            <a:extLst>
              <a:ext uri="{FF2B5EF4-FFF2-40B4-BE49-F238E27FC236}">
                <a16:creationId xmlns:a16="http://schemas.microsoft.com/office/drawing/2014/main" id="{65F26C83-6546-00E0-91F3-CDC70DD540E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21168152">
            <a:off x="7345606" y="2511688"/>
            <a:ext cx="3862638" cy="3232003"/>
          </a:xfrm>
          <a:prstGeom prst="rect">
            <a:avLst/>
          </a:prstGeom>
        </p:spPr>
      </p:pic>
      <p:pic>
        <p:nvPicPr>
          <p:cNvPr id="10" name="Graphic 9">
            <a:extLst>
              <a:ext uri="{FF2B5EF4-FFF2-40B4-BE49-F238E27FC236}">
                <a16:creationId xmlns:a16="http://schemas.microsoft.com/office/drawing/2014/main" id="{10A6F928-512C-D3A4-8224-C9B18D2D7AD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3851288">
            <a:off x="9545114" y="4482030"/>
            <a:ext cx="1901101" cy="1590717"/>
          </a:xfrm>
          <a:prstGeom prst="rect">
            <a:avLst/>
          </a:prstGeom>
        </p:spPr>
      </p:pic>
      <p:sp>
        <p:nvSpPr>
          <p:cNvPr id="12" name="Datumsplatzhalter 2">
            <a:extLst>
              <a:ext uri="{FF2B5EF4-FFF2-40B4-BE49-F238E27FC236}">
                <a16:creationId xmlns:a16="http://schemas.microsoft.com/office/drawing/2014/main" id="{BD0145FA-81E5-479E-A098-E3C3E60DD2A9}"/>
              </a:ext>
            </a:extLst>
          </p:cNvPr>
          <p:cNvSpPr>
            <a:spLocks noGrp="1"/>
          </p:cNvSpPr>
          <p:nvPr>
            <p:ph type="dt" sz="half" idx="10"/>
          </p:nvPr>
        </p:nvSpPr>
        <p:spPr>
          <a:xfrm>
            <a:off x="838200" y="6464195"/>
            <a:ext cx="1384300" cy="144000"/>
          </a:xfrm>
        </p:spPr>
        <p:txBody>
          <a:bodyPr/>
          <a:lstStyle/>
          <a:p>
            <a:r>
              <a:rPr lang="de-DE" dirty="0"/>
              <a:t>22 and 23 </a:t>
            </a:r>
            <a:r>
              <a:rPr lang="de-DE" dirty="0" err="1"/>
              <a:t>October</a:t>
            </a:r>
            <a:r>
              <a:rPr lang="de-DE" dirty="0"/>
              <a:t> 2025</a:t>
            </a:r>
            <a:endParaRPr lang="en-US" dirty="0"/>
          </a:p>
        </p:txBody>
      </p:sp>
      <p:sp>
        <p:nvSpPr>
          <p:cNvPr id="13" name="Fußzeilenplatzhalter 6">
            <a:extLst>
              <a:ext uri="{FF2B5EF4-FFF2-40B4-BE49-F238E27FC236}">
                <a16:creationId xmlns:a16="http://schemas.microsoft.com/office/drawing/2014/main" id="{6CD94E71-9B70-49B3-AC26-FDB9442D091A}"/>
              </a:ext>
            </a:extLst>
          </p:cNvPr>
          <p:cNvSpPr>
            <a:spLocks noGrp="1"/>
          </p:cNvSpPr>
          <p:nvPr>
            <p:ph type="ftr" sz="quarter" idx="11"/>
          </p:nvPr>
        </p:nvSpPr>
        <p:spPr>
          <a:xfrm>
            <a:off x="2222499" y="6464195"/>
            <a:ext cx="7244649" cy="144000"/>
          </a:xfrm>
        </p:spPr>
        <p:txBody>
          <a:bodyPr/>
          <a:lstStyle/>
          <a:p>
            <a:r>
              <a:rPr lang="de-DE" dirty="0">
                <a:latin typeface="Arial" panose="020B0604020202020204" pitchFamily="34" charset="0"/>
                <a:cs typeface="Arial" panose="020B0604020202020204" pitchFamily="34" charset="0"/>
              </a:rPr>
              <a:t>IV International Conference „Open Science and Innovation in Ukraine 2025“</a:t>
            </a:r>
          </a:p>
        </p:txBody>
      </p:sp>
      <p:sp>
        <p:nvSpPr>
          <p:cNvPr id="14" name="Foliennummernplatzhalter 9">
            <a:extLst>
              <a:ext uri="{FF2B5EF4-FFF2-40B4-BE49-F238E27FC236}">
                <a16:creationId xmlns:a16="http://schemas.microsoft.com/office/drawing/2014/main" id="{EBE89260-5A07-47A4-9C86-6D834B2A32F8}"/>
              </a:ext>
            </a:extLst>
          </p:cNvPr>
          <p:cNvSpPr>
            <a:spLocks noGrp="1"/>
          </p:cNvSpPr>
          <p:nvPr>
            <p:ph type="sldNum" sz="quarter" idx="12"/>
          </p:nvPr>
        </p:nvSpPr>
        <p:spPr>
          <a:xfrm>
            <a:off x="479355" y="6464195"/>
            <a:ext cx="360000" cy="144000"/>
          </a:xfrm>
        </p:spPr>
        <p:txBody>
          <a:bodyPr/>
          <a:lstStyle/>
          <a:p>
            <a:fld id="{B253F205-D10E-4D55-8906-CB7E9700548A}" type="slidenum">
              <a:rPr lang="en-US" smtClean="0"/>
              <a:t>2</a:t>
            </a:fld>
            <a:endParaRPr lang="en-US"/>
          </a:p>
        </p:txBody>
      </p:sp>
    </p:spTree>
    <p:extLst>
      <p:ext uri="{BB962C8B-B14F-4D97-AF65-F5344CB8AC3E}">
        <p14:creationId xmlns:p14="http://schemas.microsoft.com/office/powerpoint/2010/main" val="9654699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5DB094-A9B4-D3FC-6D67-E17F8439C1B0}"/>
            </a:ext>
          </a:extLst>
        </p:cNvPr>
        <p:cNvGrpSpPr/>
        <p:nvPr/>
      </p:nvGrpSpPr>
      <p:grpSpPr>
        <a:xfrm>
          <a:off x="0" y="0"/>
          <a:ext cx="0" cy="0"/>
          <a:chOff x="0" y="0"/>
          <a:chExt cx="0" cy="0"/>
        </a:xfrm>
      </p:grpSpPr>
      <p:pic>
        <p:nvPicPr>
          <p:cNvPr id="7" name="Graphic 6">
            <a:extLst>
              <a:ext uri="{FF2B5EF4-FFF2-40B4-BE49-F238E27FC236}">
                <a16:creationId xmlns:a16="http://schemas.microsoft.com/office/drawing/2014/main" id="{3B0C8F4A-EE03-3149-B77C-38792AD13B1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699497">
            <a:off x="577359" y="-22458"/>
            <a:ext cx="7778341" cy="6508407"/>
          </a:xfrm>
          <a:prstGeom prst="rect">
            <a:avLst/>
          </a:prstGeom>
        </p:spPr>
      </p:pic>
      <p:pic>
        <p:nvPicPr>
          <p:cNvPr id="19" name="Graphic 18">
            <a:extLst>
              <a:ext uri="{FF2B5EF4-FFF2-40B4-BE49-F238E27FC236}">
                <a16:creationId xmlns:a16="http://schemas.microsoft.com/office/drawing/2014/main" id="{BCF90887-F917-B1EF-5F3B-51066D87BFA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0610229">
            <a:off x="739032" y="685304"/>
            <a:ext cx="1946728" cy="1810593"/>
          </a:xfrm>
          <a:prstGeom prst="rect">
            <a:avLst/>
          </a:prstGeom>
        </p:spPr>
      </p:pic>
      <p:sp>
        <p:nvSpPr>
          <p:cNvPr id="14" name="Subtitle 13">
            <a:extLst>
              <a:ext uri="{FF2B5EF4-FFF2-40B4-BE49-F238E27FC236}">
                <a16:creationId xmlns:a16="http://schemas.microsoft.com/office/drawing/2014/main" id="{B9C8DC33-DD7F-A872-4F54-70EA9A03AB60}"/>
              </a:ext>
            </a:extLst>
          </p:cNvPr>
          <p:cNvSpPr>
            <a:spLocks noGrp="1"/>
          </p:cNvSpPr>
          <p:nvPr>
            <p:ph type="subTitle" idx="1"/>
          </p:nvPr>
        </p:nvSpPr>
        <p:spPr/>
        <p:txBody>
          <a:bodyPr/>
          <a:lstStyle/>
          <a:p>
            <a:r>
              <a:rPr lang="de-DE" dirty="0" err="1"/>
              <a:t>Implementing</a:t>
            </a:r>
            <a:r>
              <a:rPr lang="de-DE" dirty="0"/>
              <a:t> and </a:t>
            </a:r>
            <a:r>
              <a:rPr lang="de-DE" dirty="0" err="1"/>
              <a:t>using</a:t>
            </a:r>
            <a:r>
              <a:rPr lang="de-DE" dirty="0"/>
              <a:t> CRIS</a:t>
            </a:r>
          </a:p>
        </p:txBody>
      </p:sp>
      <p:sp>
        <p:nvSpPr>
          <p:cNvPr id="18" name="Title 17">
            <a:extLst>
              <a:ext uri="{FF2B5EF4-FFF2-40B4-BE49-F238E27FC236}">
                <a16:creationId xmlns:a16="http://schemas.microsoft.com/office/drawing/2014/main" id="{7DB15A4E-7BA1-8C3C-A81F-54D85E654E17}"/>
              </a:ext>
            </a:extLst>
          </p:cNvPr>
          <p:cNvSpPr>
            <a:spLocks noGrp="1"/>
          </p:cNvSpPr>
          <p:nvPr>
            <p:ph type="ctrTitle"/>
          </p:nvPr>
        </p:nvSpPr>
        <p:spPr/>
        <p:txBody>
          <a:bodyPr/>
          <a:lstStyle/>
          <a:p>
            <a:r>
              <a:rPr lang="de-DE" sz="9600" b="1" noProof="0" dirty="0"/>
              <a:t>4</a:t>
            </a:r>
            <a:endParaRPr lang="de-DE" noProof="0" dirty="0"/>
          </a:p>
        </p:txBody>
      </p:sp>
    </p:spTree>
    <p:extLst>
      <p:ext uri="{BB962C8B-B14F-4D97-AF65-F5344CB8AC3E}">
        <p14:creationId xmlns:p14="http://schemas.microsoft.com/office/powerpoint/2010/main" val="4062157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F8F58D-741F-FECD-8B12-270943C16CC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81FA9FF-925E-0A15-9C97-A9C47C6DC7C7}"/>
              </a:ext>
            </a:extLst>
          </p:cNvPr>
          <p:cNvSpPr>
            <a:spLocks noGrp="1"/>
          </p:cNvSpPr>
          <p:nvPr>
            <p:ph type="title"/>
          </p:nvPr>
        </p:nvSpPr>
        <p:spPr/>
        <p:txBody>
          <a:bodyPr>
            <a:noAutofit/>
          </a:bodyPr>
          <a:lstStyle/>
          <a:p>
            <a:r>
              <a:rPr lang="de-DE" dirty="0" err="1"/>
              <a:t>Types</a:t>
            </a:r>
            <a:r>
              <a:rPr lang="de-DE" dirty="0"/>
              <a:t> </a:t>
            </a:r>
            <a:r>
              <a:rPr lang="de-DE" dirty="0" err="1"/>
              <a:t>of</a:t>
            </a:r>
            <a:r>
              <a:rPr lang="de-DE" dirty="0"/>
              <a:t> </a:t>
            </a:r>
            <a:r>
              <a:rPr lang="de-DE" dirty="0" err="1"/>
              <a:t>research</a:t>
            </a:r>
            <a:r>
              <a:rPr lang="de-DE" dirty="0"/>
              <a:t> </a:t>
            </a:r>
            <a:r>
              <a:rPr lang="de-DE" dirty="0" err="1"/>
              <a:t>information</a:t>
            </a:r>
            <a:r>
              <a:rPr lang="de-DE" dirty="0"/>
              <a:t> – </a:t>
            </a:r>
            <a:r>
              <a:rPr lang="de-DE" dirty="0" err="1"/>
              <a:t>types</a:t>
            </a:r>
            <a:r>
              <a:rPr lang="de-DE" dirty="0"/>
              <a:t> </a:t>
            </a:r>
            <a:r>
              <a:rPr lang="de-DE" dirty="0" err="1"/>
              <a:t>of</a:t>
            </a:r>
            <a:r>
              <a:rPr lang="de-DE" dirty="0"/>
              <a:t> </a:t>
            </a:r>
            <a:r>
              <a:rPr lang="de-DE" dirty="0" err="1"/>
              <a:t>metadata</a:t>
            </a:r>
            <a:endParaRPr lang="de-DE" noProof="0" dirty="0"/>
          </a:p>
        </p:txBody>
      </p:sp>
      <p:sp>
        <p:nvSpPr>
          <p:cNvPr id="8" name="Content Placeholder 7">
            <a:extLst>
              <a:ext uri="{FF2B5EF4-FFF2-40B4-BE49-F238E27FC236}">
                <a16:creationId xmlns:a16="http://schemas.microsoft.com/office/drawing/2014/main" id="{65D0ED34-4D3A-A8F2-855B-AF32A77340AC}"/>
              </a:ext>
            </a:extLst>
          </p:cNvPr>
          <p:cNvSpPr>
            <a:spLocks noGrp="1"/>
          </p:cNvSpPr>
          <p:nvPr>
            <p:ph idx="14"/>
          </p:nvPr>
        </p:nvSpPr>
        <p:spPr>
          <a:xfrm>
            <a:off x="8191708" y="2019353"/>
            <a:ext cx="3522455" cy="3536259"/>
          </a:xfrm>
        </p:spPr>
        <p:txBody>
          <a:bodyPr>
            <a:noAutofit/>
          </a:bodyPr>
          <a:lstStyle/>
          <a:p>
            <a:pPr lvl="1"/>
            <a:r>
              <a:rPr lang="en-US" dirty="0"/>
              <a:t>What research information should be recorded in CRIS?</a:t>
            </a:r>
          </a:p>
          <a:p>
            <a:pPr lvl="1"/>
            <a:r>
              <a:rPr lang="en-US" dirty="0"/>
              <a:t>What is absolutely necessary?</a:t>
            </a:r>
          </a:p>
          <a:p>
            <a:pPr lvl="1"/>
            <a:r>
              <a:rPr lang="en-US" dirty="0"/>
              <a:t>What is desirable?</a:t>
            </a:r>
          </a:p>
          <a:p>
            <a:pPr lvl="1"/>
            <a:r>
              <a:rPr lang="en-US" dirty="0"/>
              <a:t>What is possible?</a:t>
            </a:r>
          </a:p>
          <a:p>
            <a:pPr lvl="1"/>
            <a:r>
              <a:rPr lang="en-US" dirty="0"/>
              <a:t>What are the ‘low hanging fruits’?</a:t>
            </a:r>
          </a:p>
          <a:p>
            <a:pPr lvl="1"/>
            <a:r>
              <a:rPr lang="en-US" dirty="0"/>
              <a:t>How detailed should the records be?</a:t>
            </a:r>
          </a:p>
          <a:p>
            <a:pPr lvl="1"/>
            <a:r>
              <a:rPr lang="en-US" dirty="0"/>
              <a:t>What standards should be used?</a:t>
            </a:r>
            <a:endParaRPr lang="de-DE" dirty="0"/>
          </a:p>
        </p:txBody>
      </p:sp>
      <p:sp>
        <p:nvSpPr>
          <p:cNvPr id="13" name="Rechteck 12">
            <a:extLst>
              <a:ext uri="{FF2B5EF4-FFF2-40B4-BE49-F238E27FC236}">
                <a16:creationId xmlns:a16="http://schemas.microsoft.com/office/drawing/2014/main" id="{F545A1DF-E55F-416F-86CE-B8E3BDAB1F14}"/>
              </a:ext>
            </a:extLst>
          </p:cNvPr>
          <p:cNvSpPr/>
          <p:nvPr/>
        </p:nvSpPr>
        <p:spPr>
          <a:xfrm>
            <a:off x="693913" y="387206"/>
            <a:ext cx="2931943" cy="1335819"/>
          </a:xfrm>
          <a:prstGeom prst="rect">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b="1" dirty="0">
                <a:solidFill>
                  <a:schemeClr val="tx1"/>
                </a:solidFill>
              </a:rPr>
              <a:t>Master </a:t>
            </a:r>
            <a:r>
              <a:rPr lang="de-DE" sz="2400" b="1" dirty="0" err="1">
                <a:solidFill>
                  <a:schemeClr val="tx1"/>
                </a:solidFill>
              </a:rPr>
              <a:t>data</a:t>
            </a:r>
            <a:br>
              <a:rPr lang="de-DE" dirty="0">
                <a:solidFill>
                  <a:schemeClr val="tx1"/>
                </a:solidFill>
              </a:rPr>
            </a:br>
            <a:r>
              <a:rPr lang="de-DE" dirty="0">
                <a:solidFill>
                  <a:schemeClr val="tx1"/>
                </a:solidFill>
              </a:rPr>
              <a:t>(</a:t>
            </a:r>
            <a:r>
              <a:rPr lang="de-DE" dirty="0" err="1">
                <a:solidFill>
                  <a:schemeClr val="tx1"/>
                </a:solidFill>
              </a:rPr>
              <a:t>people</a:t>
            </a:r>
            <a:r>
              <a:rPr lang="de-DE" dirty="0">
                <a:solidFill>
                  <a:schemeClr val="tx1"/>
                </a:solidFill>
              </a:rPr>
              <a:t>, </a:t>
            </a:r>
            <a:r>
              <a:rPr lang="de-DE" dirty="0" err="1">
                <a:solidFill>
                  <a:schemeClr val="tx1"/>
                </a:solidFill>
              </a:rPr>
              <a:t>Organisations</a:t>
            </a:r>
            <a:br>
              <a:rPr lang="de-DE" dirty="0">
                <a:solidFill>
                  <a:schemeClr val="tx1"/>
                </a:solidFill>
              </a:rPr>
            </a:br>
            <a:r>
              <a:rPr lang="de-DE" dirty="0">
                <a:solidFill>
                  <a:schemeClr val="tx1"/>
                </a:solidFill>
              </a:rPr>
              <a:t> - internal </a:t>
            </a:r>
            <a:r>
              <a:rPr lang="de-DE" dirty="0" err="1">
                <a:solidFill>
                  <a:schemeClr val="tx1"/>
                </a:solidFill>
              </a:rPr>
              <a:t>as</a:t>
            </a:r>
            <a:r>
              <a:rPr lang="de-DE" dirty="0">
                <a:solidFill>
                  <a:schemeClr val="tx1"/>
                </a:solidFill>
              </a:rPr>
              <a:t> </a:t>
            </a:r>
            <a:r>
              <a:rPr lang="de-DE" dirty="0" err="1">
                <a:solidFill>
                  <a:schemeClr val="tx1"/>
                </a:solidFill>
              </a:rPr>
              <a:t>well</a:t>
            </a:r>
            <a:r>
              <a:rPr lang="de-DE" dirty="0">
                <a:solidFill>
                  <a:schemeClr val="tx1"/>
                </a:solidFill>
              </a:rPr>
              <a:t> </a:t>
            </a:r>
            <a:r>
              <a:rPr lang="de-DE" dirty="0" err="1">
                <a:solidFill>
                  <a:schemeClr val="tx1"/>
                </a:solidFill>
              </a:rPr>
              <a:t>as</a:t>
            </a:r>
            <a:r>
              <a:rPr lang="de-DE" dirty="0">
                <a:solidFill>
                  <a:schemeClr val="tx1"/>
                </a:solidFill>
              </a:rPr>
              <a:t> external)</a:t>
            </a:r>
          </a:p>
        </p:txBody>
      </p:sp>
      <p:sp>
        <p:nvSpPr>
          <p:cNvPr id="19" name="Rechteck 18">
            <a:extLst>
              <a:ext uri="{FF2B5EF4-FFF2-40B4-BE49-F238E27FC236}">
                <a16:creationId xmlns:a16="http://schemas.microsoft.com/office/drawing/2014/main" id="{B9644B92-E4B3-4371-9AB9-DEC06B0FB9E7}"/>
              </a:ext>
            </a:extLst>
          </p:cNvPr>
          <p:cNvSpPr/>
          <p:nvPr/>
        </p:nvSpPr>
        <p:spPr>
          <a:xfrm>
            <a:off x="693912" y="1800222"/>
            <a:ext cx="2931943" cy="876233"/>
          </a:xfrm>
          <a:prstGeom prst="rect">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b="1" dirty="0">
                <a:solidFill>
                  <a:schemeClr val="tx1"/>
                </a:solidFill>
              </a:rPr>
              <a:t>Financial </a:t>
            </a:r>
            <a:r>
              <a:rPr lang="de-DE" sz="2400" b="1" dirty="0" err="1">
                <a:solidFill>
                  <a:schemeClr val="tx1"/>
                </a:solidFill>
              </a:rPr>
              <a:t>data</a:t>
            </a:r>
            <a:endParaRPr lang="de-DE" dirty="0">
              <a:solidFill>
                <a:schemeClr val="tx1"/>
              </a:solidFill>
            </a:endParaRPr>
          </a:p>
        </p:txBody>
      </p:sp>
      <p:sp>
        <p:nvSpPr>
          <p:cNvPr id="20" name="Rechteck 19">
            <a:extLst>
              <a:ext uri="{FF2B5EF4-FFF2-40B4-BE49-F238E27FC236}">
                <a16:creationId xmlns:a16="http://schemas.microsoft.com/office/drawing/2014/main" id="{74DFF41C-41C5-49FB-A099-C7886A639676}"/>
              </a:ext>
            </a:extLst>
          </p:cNvPr>
          <p:cNvSpPr/>
          <p:nvPr/>
        </p:nvSpPr>
        <p:spPr>
          <a:xfrm>
            <a:off x="693911" y="2760745"/>
            <a:ext cx="2931943" cy="1444167"/>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b="1" dirty="0">
                <a:solidFill>
                  <a:schemeClr val="tx1"/>
                </a:solidFill>
              </a:rPr>
              <a:t>Promotion </a:t>
            </a:r>
            <a:r>
              <a:rPr lang="de-DE" sz="2400" b="1" dirty="0" err="1">
                <a:solidFill>
                  <a:schemeClr val="tx1"/>
                </a:solidFill>
              </a:rPr>
              <a:t>of</a:t>
            </a:r>
            <a:r>
              <a:rPr lang="de-DE" sz="2400" b="1" dirty="0">
                <a:solidFill>
                  <a:schemeClr val="tx1"/>
                </a:solidFill>
              </a:rPr>
              <a:t> </a:t>
            </a:r>
            <a:r>
              <a:rPr lang="de-DE" sz="2400" b="1" dirty="0" err="1">
                <a:solidFill>
                  <a:schemeClr val="tx1"/>
                </a:solidFill>
              </a:rPr>
              <a:t>young</a:t>
            </a:r>
            <a:r>
              <a:rPr lang="de-DE" sz="2400" b="1" dirty="0">
                <a:solidFill>
                  <a:schemeClr val="tx1"/>
                </a:solidFill>
              </a:rPr>
              <a:t> </a:t>
            </a:r>
            <a:r>
              <a:rPr lang="de-DE" sz="2400" b="1" dirty="0" err="1">
                <a:solidFill>
                  <a:schemeClr val="tx1"/>
                </a:solidFill>
              </a:rPr>
              <a:t>researchers</a:t>
            </a:r>
            <a:br>
              <a:rPr lang="de-DE" sz="2400" b="1" dirty="0">
                <a:solidFill>
                  <a:schemeClr val="tx1"/>
                </a:solidFill>
              </a:rPr>
            </a:br>
            <a:r>
              <a:rPr lang="de-DE" sz="1400" dirty="0">
                <a:solidFill>
                  <a:schemeClr val="tx1"/>
                </a:solidFill>
              </a:rPr>
              <a:t>(</a:t>
            </a:r>
            <a:r>
              <a:rPr lang="de-DE" sz="1400" dirty="0" err="1">
                <a:solidFill>
                  <a:schemeClr val="tx1"/>
                </a:solidFill>
              </a:rPr>
              <a:t>master's</a:t>
            </a:r>
            <a:r>
              <a:rPr lang="de-DE" sz="1400" dirty="0">
                <a:solidFill>
                  <a:schemeClr val="tx1"/>
                </a:solidFill>
              </a:rPr>
              <a:t> </a:t>
            </a:r>
            <a:r>
              <a:rPr lang="de-DE" sz="1400" dirty="0" err="1">
                <a:solidFill>
                  <a:schemeClr val="tx1"/>
                </a:solidFill>
              </a:rPr>
              <a:t>theses</a:t>
            </a:r>
            <a:r>
              <a:rPr lang="de-DE" sz="1400" dirty="0">
                <a:solidFill>
                  <a:schemeClr val="tx1"/>
                </a:solidFill>
              </a:rPr>
              <a:t>, </a:t>
            </a:r>
            <a:r>
              <a:rPr lang="de-DE" sz="1400" dirty="0" err="1">
                <a:solidFill>
                  <a:schemeClr val="tx1"/>
                </a:solidFill>
              </a:rPr>
              <a:t>doctoral</a:t>
            </a:r>
            <a:r>
              <a:rPr lang="de-DE" sz="1400" dirty="0">
                <a:solidFill>
                  <a:schemeClr val="tx1"/>
                </a:solidFill>
              </a:rPr>
              <a:t> </a:t>
            </a:r>
            <a:r>
              <a:rPr lang="de-DE" sz="1400" dirty="0" err="1">
                <a:solidFill>
                  <a:schemeClr val="tx1"/>
                </a:solidFill>
              </a:rPr>
              <a:t>theses</a:t>
            </a:r>
            <a:r>
              <a:rPr lang="de-DE" sz="1400" dirty="0">
                <a:solidFill>
                  <a:schemeClr val="tx1"/>
                </a:solidFill>
              </a:rPr>
              <a:t>, </a:t>
            </a:r>
            <a:r>
              <a:rPr lang="de-DE" sz="1400" dirty="0" err="1">
                <a:solidFill>
                  <a:schemeClr val="tx1"/>
                </a:solidFill>
              </a:rPr>
              <a:t>postdoctoral</a:t>
            </a:r>
            <a:r>
              <a:rPr lang="de-DE" sz="1400" dirty="0">
                <a:solidFill>
                  <a:schemeClr val="tx1"/>
                </a:solidFill>
              </a:rPr>
              <a:t> </a:t>
            </a:r>
            <a:r>
              <a:rPr lang="de-DE" sz="1400" dirty="0" err="1">
                <a:solidFill>
                  <a:schemeClr val="tx1"/>
                </a:solidFill>
              </a:rPr>
              <a:t>qualifications</a:t>
            </a:r>
            <a:r>
              <a:rPr lang="de-DE" sz="1400" dirty="0">
                <a:solidFill>
                  <a:schemeClr val="tx1"/>
                </a:solidFill>
              </a:rPr>
              <a:t>, </a:t>
            </a:r>
            <a:r>
              <a:rPr lang="de-DE" sz="1400" dirty="0" err="1">
                <a:solidFill>
                  <a:schemeClr val="tx1"/>
                </a:solidFill>
              </a:rPr>
              <a:t>examinations</a:t>
            </a:r>
            <a:r>
              <a:rPr lang="de-DE" sz="1400" dirty="0">
                <a:solidFill>
                  <a:schemeClr val="tx1"/>
                </a:solidFill>
              </a:rPr>
              <a:t>, expert </a:t>
            </a:r>
            <a:r>
              <a:rPr lang="de-DE" sz="1400" dirty="0" err="1">
                <a:solidFill>
                  <a:schemeClr val="tx1"/>
                </a:solidFill>
              </a:rPr>
              <a:t>opinions</a:t>
            </a:r>
            <a:r>
              <a:rPr lang="de-DE" sz="1400" dirty="0">
                <a:solidFill>
                  <a:schemeClr val="tx1"/>
                </a:solidFill>
              </a:rPr>
              <a:t>)</a:t>
            </a:r>
            <a:endParaRPr lang="de-DE" sz="2400" dirty="0">
              <a:solidFill>
                <a:schemeClr val="tx1"/>
              </a:solidFill>
            </a:endParaRPr>
          </a:p>
        </p:txBody>
      </p:sp>
      <p:sp>
        <p:nvSpPr>
          <p:cNvPr id="21" name="Rechteck 20">
            <a:extLst>
              <a:ext uri="{FF2B5EF4-FFF2-40B4-BE49-F238E27FC236}">
                <a16:creationId xmlns:a16="http://schemas.microsoft.com/office/drawing/2014/main" id="{DE3D0891-5560-4E1F-BDB6-D807F07BEAF5}"/>
              </a:ext>
            </a:extLst>
          </p:cNvPr>
          <p:cNvSpPr/>
          <p:nvPr/>
        </p:nvSpPr>
        <p:spPr>
          <a:xfrm>
            <a:off x="693910" y="4283473"/>
            <a:ext cx="2931943" cy="1049422"/>
          </a:xfrm>
          <a:prstGeom prst="rect">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b="1" dirty="0">
                <a:solidFill>
                  <a:schemeClr val="tx1"/>
                </a:solidFill>
              </a:rPr>
              <a:t>Publications</a:t>
            </a:r>
            <a:br>
              <a:rPr lang="de-DE" sz="2400" b="1" dirty="0">
                <a:solidFill>
                  <a:schemeClr val="tx1"/>
                </a:solidFill>
              </a:rPr>
            </a:br>
            <a:r>
              <a:rPr lang="de-DE" sz="1400" dirty="0">
                <a:solidFill>
                  <a:schemeClr val="tx1"/>
                </a:solidFill>
              </a:rPr>
              <a:t>(</a:t>
            </a:r>
            <a:r>
              <a:rPr lang="de-DE" sz="1400" dirty="0" err="1">
                <a:solidFill>
                  <a:schemeClr val="tx1"/>
                </a:solidFill>
              </a:rPr>
              <a:t>articles</a:t>
            </a:r>
            <a:r>
              <a:rPr lang="de-DE" sz="1400" dirty="0">
                <a:solidFill>
                  <a:schemeClr val="tx1"/>
                </a:solidFill>
              </a:rPr>
              <a:t>, </a:t>
            </a:r>
            <a:r>
              <a:rPr lang="de-DE" sz="1400" dirty="0" err="1">
                <a:solidFill>
                  <a:schemeClr val="tx1"/>
                </a:solidFill>
              </a:rPr>
              <a:t>journals</a:t>
            </a:r>
            <a:r>
              <a:rPr lang="de-DE" sz="1400" dirty="0">
                <a:solidFill>
                  <a:schemeClr val="tx1"/>
                </a:solidFill>
              </a:rPr>
              <a:t>, </a:t>
            </a:r>
            <a:r>
              <a:rPr lang="de-DE" sz="1400" dirty="0" err="1">
                <a:solidFill>
                  <a:schemeClr val="tx1"/>
                </a:solidFill>
              </a:rPr>
              <a:t>publishers</a:t>
            </a:r>
            <a:r>
              <a:rPr lang="de-DE" sz="1400" dirty="0">
                <a:solidFill>
                  <a:schemeClr val="tx1"/>
                </a:solidFill>
              </a:rPr>
              <a:t>, </a:t>
            </a:r>
            <a:r>
              <a:rPr lang="de-DE" sz="1400" dirty="0" err="1">
                <a:solidFill>
                  <a:schemeClr val="tx1"/>
                </a:solidFill>
              </a:rPr>
              <a:t>posters</a:t>
            </a:r>
            <a:r>
              <a:rPr lang="de-DE" sz="1400" dirty="0">
                <a:solidFill>
                  <a:schemeClr val="tx1"/>
                </a:solidFill>
              </a:rPr>
              <a:t>, etc.)</a:t>
            </a:r>
            <a:endParaRPr lang="de-DE" sz="2400" dirty="0">
              <a:solidFill>
                <a:schemeClr val="tx1"/>
              </a:solidFill>
            </a:endParaRPr>
          </a:p>
        </p:txBody>
      </p:sp>
      <p:sp>
        <p:nvSpPr>
          <p:cNvPr id="22" name="Rechteck 21">
            <a:extLst>
              <a:ext uri="{FF2B5EF4-FFF2-40B4-BE49-F238E27FC236}">
                <a16:creationId xmlns:a16="http://schemas.microsoft.com/office/drawing/2014/main" id="{753A635D-280A-408B-A8BE-B5BF4795DBE6}"/>
              </a:ext>
            </a:extLst>
          </p:cNvPr>
          <p:cNvSpPr/>
          <p:nvPr/>
        </p:nvSpPr>
        <p:spPr>
          <a:xfrm>
            <a:off x="3769720" y="387206"/>
            <a:ext cx="2931943" cy="1049422"/>
          </a:xfrm>
          <a:prstGeom prst="rect">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b="1" dirty="0">
                <a:solidFill>
                  <a:schemeClr val="tx1"/>
                </a:solidFill>
              </a:rPr>
              <a:t>Projects</a:t>
            </a:r>
            <a:br>
              <a:rPr lang="de-DE" sz="2400" b="1" dirty="0">
                <a:solidFill>
                  <a:schemeClr val="tx1"/>
                </a:solidFill>
              </a:rPr>
            </a:br>
            <a:r>
              <a:rPr lang="de-DE" sz="1400" dirty="0">
                <a:solidFill>
                  <a:schemeClr val="tx1"/>
                </a:solidFill>
              </a:rPr>
              <a:t>(</a:t>
            </a:r>
            <a:r>
              <a:rPr lang="de-DE" sz="1400" dirty="0" err="1">
                <a:solidFill>
                  <a:schemeClr val="tx1"/>
                </a:solidFill>
              </a:rPr>
              <a:t>applications</a:t>
            </a:r>
            <a:r>
              <a:rPr lang="de-DE" sz="1400" dirty="0">
                <a:solidFill>
                  <a:schemeClr val="tx1"/>
                </a:solidFill>
              </a:rPr>
              <a:t>, </a:t>
            </a:r>
            <a:r>
              <a:rPr lang="de-DE" sz="1400" dirty="0" err="1">
                <a:solidFill>
                  <a:schemeClr val="tx1"/>
                </a:solidFill>
              </a:rPr>
              <a:t>approvals</a:t>
            </a:r>
            <a:r>
              <a:rPr lang="de-DE" sz="1400" dirty="0">
                <a:solidFill>
                  <a:schemeClr val="tx1"/>
                </a:solidFill>
              </a:rPr>
              <a:t>)</a:t>
            </a:r>
            <a:endParaRPr lang="de-DE" sz="2400" dirty="0">
              <a:solidFill>
                <a:schemeClr val="tx1"/>
              </a:solidFill>
            </a:endParaRPr>
          </a:p>
        </p:txBody>
      </p:sp>
      <p:sp>
        <p:nvSpPr>
          <p:cNvPr id="23" name="Rechteck 22">
            <a:extLst>
              <a:ext uri="{FF2B5EF4-FFF2-40B4-BE49-F238E27FC236}">
                <a16:creationId xmlns:a16="http://schemas.microsoft.com/office/drawing/2014/main" id="{DBAA58DE-E654-4132-9509-8465C5E420AB}"/>
              </a:ext>
            </a:extLst>
          </p:cNvPr>
          <p:cNvSpPr/>
          <p:nvPr/>
        </p:nvSpPr>
        <p:spPr>
          <a:xfrm>
            <a:off x="3769720" y="1564899"/>
            <a:ext cx="2931943" cy="1444167"/>
          </a:xfrm>
          <a:prstGeom prst="rect">
            <a:avLst/>
          </a:prstGeom>
          <a:solidFill>
            <a:schemeClr val="accent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b="1" dirty="0" err="1">
                <a:solidFill>
                  <a:schemeClr val="tx1"/>
                </a:solidFill>
              </a:rPr>
              <a:t>Activities</a:t>
            </a:r>
            <a:br>
              <a:rPr lang="de-DE" sz="2400" b="1" dirty="0">
                <a:solidFill>
                  <a:schemeClr val="tx1"/>
                </a:solidFill>
              </a:rPr>
            </a:br>
            <a:r>
              <a:rPr lang="de-DE" sz="1400" dirty="0">
                <a:solidFill>
                  <a:schemeClr val="tx1"/>
                </a:solidFill>
              </a:rPr>
              <a:t>(</a:t>
            </a:r>
            <a:r>
              <a:rPr lang="fr-FR" sz="1400" dirty="0">
                <a:solidFill>
                  <a:schemeClr val="tx1"/>
                </a:solidFill>
              </a:rPr>
              <a:t>Lectures, </a:t>
            </a:r>
            <a:r>
              <a:rPr lang="fr-FR" sz="1400" dirty="0" err="1">
                <a:solidFill>
                  <a:schemeClr val="tx1"/>
                </a:solidFill>
              </a:rPr>
              <a:t>events</a:t>
            </a:r>
            <a:r>
              <a:rPr lang="fr-FR" sz="1400" dirty="0">
                <a:solidFill>
                  <a:schemeClr val="tx1"/>
                </a:solidFill>
              </a:rPr>
              <a:t>, </a:t>
            </a:r>
            <a:r>
              <a:rPr lang="fr-FR" sz="1400" dirty="0" err="1">
                <a:solidFill>
                  <a:schemeClr val="tx1"/>
                </a:solidFill>
              </a:rPr>
              <a:t>reviews</a:t>
            </a:r>
            <a:r>
              <a:rPr lang="fr-FR" sz="1400" dirty="0">
                <a:solidFill>
                  <a:schemeClr val="tx1"/>
                </a:solidFill>
              </a:rPr>
              <a:t>, consultations, </a:t>
            </a:r>
            <a:r>
              <a:rPr lang="fr-FR" sz="1400" dirty="0" err="1">
                <a:solidFill>
                  <a:schemeClr val="tx1"/>
                </a:solidFill>
              </a:rPr>
              <a:t>press</a:t>
            </a:r>
            <a:r>
              <a:rPr lang="fr-FR" sz="1400" dirty="0">
                <a:solidFill>
                  <a:schemeClr val="tx1"/>
                </a:solidFill>
              </a:rPr>
              <a:t>/media, etc.)</a:t>
            </a:r>
            <a:endParaRPr lang="de-DE" sz="2400" dirty="0">
              <a:solidFill>
                <a:schemeClr val="tx1"/>
              </a:solidFill>
            </a:endParaRPr>
          </a:p>
        </p:txBody>
      </p:sp>
      <p:sp>
        <p:nvSpPr>
          <p:cNvPr id="24" name="Rechteck 23">
            <a:extLst>
              <a:ext uri="{FF2B5EF4-FFF2-40B4-BE49-F238E27FC236}">
                <a16:creationId xmlns:a16="http://schemas.microsoft.com/office/drawing/2014/main" id="{B1BE652D-12D4-4C1A-839C-EEF8393F905B}"/>
              </a:ext>
            </a:extLst>
          </p:cNvPr>
          <p:cNvSpPr/>
          <p:nvPr/>
        </p:nvSpPr>
        <p:spPr>
          <a:xfrm>
            <a:off x="3769720" y="3136042"/>
            <a:ext cx="2931943" cy="712894"/>
          </a:xfrm>
          <a:prstGeom prst="rect">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b="1" dirty="0">
                <a:solidFill>
                  <a:schemeClr val="tx1"/>
                </a:solidFill>
              </a:rPr>
              <a:t>Teaching</a:t>
            </a:r>
            <a:endParaRPr lang="de-DE" dirty="0">
              <a:solidFill>
                <a:schemeClr val="tx1"/>
              </a:solidFill>
            </a:endParaRPr>
          </a:p>
        </p:txBody>
      </p:sp>
      <p:sp>
        <p:nvSpPr>
          <p:cNvPr id="25" name="Rechteck 24">
            <a:extLst>
              <a:ext uri="{FF2B5EF4-FFF2-40B4-BE49-F238E27FC236}">
                <a16:creationId xmlns:a16="http://schemas.microsoft.com/office/drawing/2014/main" id="{D15FE4C1-585D-4729-B3A7-5C400EEF73E8}"/>
              </a:ext>
            </a:extLst>
          </p:cNvPr>
          <p:cNvSpPr/>
          <p:nvPr/>
        </p:nvSpPr>
        <p:spPr>
          <a:xfrm>
            <a:off x="3769719" y="3975696"/>
            <a:ext cx="2931943" cy="789086"/>
          </a:xfrm>
          <a:prstGeom prst="rect">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b="1" dirty="0">
                <a:solidFill>
                  <a:schemeClr val="tx1"/>
                </a:solidFill>
              </a:rPr>
              <a:t>Awards</a:t>
            </a:r>
            <a:br>
              <a:rPr lang="de-DE" sz="2400" b="1" dirty="0">
                <a:solidFill>
                  <a:schemeClr val="tx1"/>
                </a:solidFill>
              </a:rPr>
            </a:br>
            <a:r>
              <a:rPr lang="de-DE" sz="1400" dirty="0">
                <a:solidFill>
                  <a:schemeClr val="tx1"/>
                </a:solidFill>
              </a:rPr>
              <a:t>(</a:t>
            </a:r>
            <a:r>
              <a:rPr lang="de-DE" sz="1400" dirty="0" err="1">
                <a:solidFill>
                  <a:schemeClr val="tx1"/>
                </a:solidFill>
              </a:rPr>
              <a:t>honours</a:t>
            </a:r>
            <a:r>
              <a:rPr lang="de-DE" sz="1400" dirty="0">
                <a:solidFill>
                  <a:schemeClr val="tx1"/>
                </a:solidFill>
              </a:rPr>
              <a:t> etc.)</a:t>
            </a:r>
            <a:endParaRPr lang="de-DE" sz="2400" dirty="0">
              <a:solidFill>
                <a:schemeClr val="tx1"/>
              </a:solidFill>
            </a:endParaRPr>
          </a:p>
        </p:txBody>
      </p:sp>
      <p:sp>
        <p:nvSpPr>
          <p:cNvPr id="26" name="Rechteck 25">
            <a:extLst>
              <a:ext uri="{FF2B5EF4-FFF2-40B4-BE49-F238E27FC236}">
                <a16:creationId xmlns:a16="http://schemas.microsoft.com/office/drawing/2014/main" id="{3CC5B87E-DA93-4027-8010-5CBDAD32CC05}"/>
              </a:ext>
            </a:extLst>
          </p:cNvPr>
          <p:cNvSpPr/>
          <p:nvPr/>
        </p:nvSpPr>
        <p:spPr>
          <a:xfrm>
            <a:off x="693909" y="5411457"/>
            <a:ext cx="2931943" cy="720128"/>
          </a:xfrm>
          <a:prstGeom prst="rect">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b="1" dirty="0">
                <a:solidFill>
                  <a:schemeClr val="tx1"/>
                </a:solidFill>
              </a:rPr>
              <a:t>Fellowships</a:t>
            </a:r>
            <a:br>
              <a:rPr lang="de-DE" sz="2400" b="1" dirty="0">
                <a:solidFill>
                  <a:schemeClr val="tx1"/>
                </a:solidFill>
              </a:rPr>
            </a:br>
            <a:r>
              <a:rPr lang="de-DE" sz="1400" dirty="0">
                <a:solidFill>
                  <a:schemeClr val="tx1"/>
                </a:solidFill>
              </a:rPr>
              <a:t>(</a:t>
            </a:r>
            <a:r>
              <a:rPr lang="de-DE" sz="1400" dirty="0" err="1">
                <a:solidFill>
                  <a:schemeClr val="tx1"/>
                </a:solidFill>
              </a:rPr>
              <a:t>incoming</a:t>
            </a:r>
            <a:r>
              <a:rPr lang="de-DE" sz="1400" dirty="0">
                <a:solidFill>
                  <a:schemeClr val="tx1"/>
                </a:solidFill>
              </a:rPr>
              <a:t> / </a:t>
            </a:r>
            <a:r>
              <a:rPr lang="de-DE" sz="1400" dirty="0" err="1">
                <a:solidFill>
                  <a:schemeClr val="tx1"/>
                </a:solidFill>
              </a:rPr>
              <a:t>outgoing</a:t>
            </a:r>
            <a:r>
              <a:rPr lang="de-DE" sz="1400" dirty="0">
                <a:solidFill>
                  <a:schemeClr val="tx1"/>
                </a:solidFill>
              </a:rPr>
              <a:t>)</a:t>
            </a:r>
            <a:endParaRPr lang="de-DE" sz="2400" dirty="0">
              <a:solidFill>
                <a:schemeClr val="tx1"/>
              </a:solidFill>
            </a:endParaRPr>
          </a:p>
        </p:txBody>
      </p:sp>
      <p:sp>
        <p:nvSpPr>
          <p:cNvPr id="27" name="Rechteck 26">
            <a:extLst>
              <a:ext uri="{FF2B5EF4-FFF2-40B4-BE49-F238E27FC236}">
                <a16:creationId xmlns:a16="http://schemas.microsoft.com/office/drawing/2014/main" id="{9A1BB4D9-D348-4BC8-84FC-5573C4EF5A93}"/>
              </a:ext>
            </a:extLst>
          </p:cNvPr>
          <p:cNvSpPr/>
          <p:nvPr/>
        </p:nvSpPr>
        <p:spPr>
          <a:xfrm>
            <a:off x="3769718" y="4886746"/>
            <a:ext cx="2931943" cy="789086"/>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b="1" dirty="0">
                <a:solidFill>
                  <a:schemeClr val="tx1"/>
                </a:solidFill>
              </a:rPr>
              <a:t>Patents</a:t>
            </a:r>
            <a:br>
              <a:rPr lang="de-DE" sz="2400" b="1" dirty="0">
                <a:solidFill>
                  <a:schemeClr val="tx1"/>
                </a:solidFill>
              </a:rPr>
            </a:br>
            <a:r>
              <a:rPr lang="de-DE" sz="1400" dirty="0">
                <a:solidFill>
                  <a:schemeClr val="tx1"/>
                </a:solidFill>
              </a:rPr>
              <a:t>(</a:t>
            </a:r>
            <a:r>
              <a:rPr lang="de-DE" sz="1400" dirty="0" err="1">
                <a:solidFill>
                  <a:schemeClr val="tx1"/>
                </a:solidFill>
              </a:rPr>
              <a:t>spin</a:t>
            </a:r>
            <a:r>
              <a:rPr lang="de-DE" sz="1400" dirty="0">
                <a:solidFill>
                  <a:schemeClr val="tx1"/>
                </a:solidFill>
              </a:rPr>
              <a:t>-offs)</a:t>
            </a:r>
            <a:endParaRPr lang="de-DE" sz="2400" dirty="0">
              <a:solidFill>
                <a:schemeClr val="tx1"/>
              </a:solidFill>
            </a:endParaRPr>
          </a:p>
        </p:txBody>
      </p:sp>
      <p:sp>
        <p:nvSpPr>
          <p:cNvPr id="29" name="Rechteck 28">
            <a:extLst>
              <a:ext uri="{FF2B5EF4-FFF2-40B4-BE49-F238E27FC236}">
                <a16:creationId xmlns:a16="http://schemas.microsoft.com/office/drawing/2014/main" id="{875D7FC4-188E-464B-B551-E6C46F16A7FF}"/>
              </a:ext>
            </a:extLst>
          </p:cNvPr>
          <p:cNvSpPr/>
          <p:nvPr/>
        </p:nvSpPr>
        <p:spPr>
          <a:xfrm>
            <a:off x="3769718" y="5771521"/>
            <a:ext cx="2931943" cy="588773"/>
          </a:xfrm>
          <a:prstGeom prst="rect">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b="1" dirty="0">
                <a:solidFill>
                  <a:schemeClr val="tx1"/>
                </a:solidFill>
              </a:rPr>
              <a:t>…</a:t>
            </a:r>
            <a:endParaRPr lang="de-DE" sz="2400" dirty="0">
              <a:solidFill>
                <a:schemeClr val="tx1"/>
              </a:solidFill>
            </a:endParaRPr>
          </a:p>
        </p:txBody>
      </p:sp>
      <p:sp>
        <p:nvSpPr>
          <p:cNvPr id="30" name="Datumsplatzhalter 2">
            <a:extLst>
              <a:ext uri="{FF2B5EF4-FFF2-40B4-BE49-F238E27FC236}">
                <a16:creationId xmlns:a16="http://schemas.microsoft.com/office/drawing/2014/main" id="{4D43BFA7-2404-4C91-BF42-77B6D87BA111}"/>
              </a:ext>
            </a:extLst>
          </p:cNvPr>
          <p:cNvSpPr>
            <a:spLocks noGrp="1"/>
          </p:cNvSpPr>
          <p:nvPr>
            <p:ph type="dt" sz="half" idx="10"/>
          </p:nvPr>
        </p:nvSpPr>
        <p:spPr>
          <a:xfrm>
            <a:off x="838200" y="6464195"/>
            <a:ext cx="1384300" cy="144000"/>
          </a:xfrm>
        </p:spPr>
        <p:txBody>
          <a:bodyPr/>
          <a:lstStyle/>
          <a:p>
            <a:r>
              <a:rPr lang="de-DE" dirty="0"/>
              <a:t>22 and 23 </a:t>
            </a:r>
            <a:r>
              <a:rPr lang="de-DE" dirty="0" err="1"/>
              <a:t>October</a:t>
            </a:r>
            <a:r>
              <a:rPr lang="de-DE" dirty="0"/>
              <a:t> 2025</a:t>
            </a:r>
            <a:endParaRPr lang="en-US" dirty="0"/>
          </a:p>
        </p:txBody>
      </p:sp>
      <p:sp>
        <p:nvSpPr>
          <p:cNvPr id="31" name="Fußzeilenplatzhalter 6">
            <a:extLst>
              <a:ext uri="{FF2B5EF4-FFF2-40B4-BE49-F238E27FC236}">
                <a16:creationId xmlns:a16="http://schemas.microsoft.com/office/drawing/2014/main" id="{54EE57F2-05D5-4A2F-88C1-427D1363C282}"/>
              </a:ext>
            </a:extLst>
          </p:cNvPr>
          <p:cNvSpPr>
            <a:spLocks noGrp="1"/>
          </p:cNvSpPr>
          <p:nvPr>
            <p:ph type="ftr" sz="quarter" idx="11"/>
          </p:nvPr>
        </p:nvSpPr>
        <p:spPr>
          <a:xfrm>
            <a:off x="2222499" y="6464195"/>
            <a:ext cx="7244649" cy="144000"/>
          </a:xfrm>
        </p:spPr>
        <p:txBody>
          <a:bodyPr/>
          <a:lstStyle/>
          <a:p>
            <a:r>
              <a:rPr lang="de-DE" dirty="0">
                <a:latin typeface="Arial" panose="020B0604020202020204" pitchFamily="34" charset="0"/>
                <a:cs typeface="Arial" panose="020B0604020202020204" pitchFamily="34" charset="0"/>
              </a:rPr>
              <a:t>IV International Conference „Open Science and Innovation in Ukraine 2025“</a:t>
            </a:r>
          </a:p>
        </p:txBody>
      </p:sp>
      <p:sp>
        <p:nvSpPr>
          <p:cNvPr id="32" name="Foliennummernplatzhalter 9">
            <a:extLst>
              <a:ext uri="{FF2B5EF4-FFF2-40B4-BE49-F238E27FC236}">
                <a16:creationId xmlns:a16="http://schemas.microsoft.com/office/drawing/2014/main" id="{1F1AF6B3-681C-4EC4-A633-6B0EED952D7A}"/>
              </a:ext>
            </a:extLst>
          </p:cNvPr>
          <p:cNvSpPr>
            <a:spLocks noGrp="1"/>
          </p:cNvSpPr>
          <p:nvPr>
            <p:ph type="sldNum" sz="quarter" idx="12"/>
          </p:nvPr>
        </p:nvSpPr>
        <p:spPr>
          <a:xfrm>
            <a:off x="479355" y="6464195"/>
            <a:ext cx="360000" cy="144000"/>
          </a:xfrm>
        </p:spPr>
        <p:txBody>
          <a:bodyPr/>
          <a:lstStyle/>
          <a:p>
            <a:fld id="{B253F205-D10E-4D55-8906-CB7E9700548A}" type="slidenum">
              <a:rPr lang="en-US" smtClean="0"/>
              <a:t>21</a:t>
            </a:fld>
            <a:endParaRPr lang="en-US"/>
          </a:p>
        </p:txBody>
      </p:sp>
    </p:spTree>
    <p:extLst>
      <p:ext uri="{BB962C8B-B14F-4D97-AF65-F5344CB8AC3E}">
        <p14:creationId xmlns:p14="http://schemas.microsoft.com/office/powerpoint/2010/main" val="18412208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B507E5-2D62-4C47-E48E-5C27CF3DCF6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8D6978E-D38C-31F6-6E3A-B8DAA5FCC2E4}"/>
              </a:ext>
            </a:extLst>
          </p:cNvPr>
          <p:cNvSpPr>
            <a:spLocks noGrp="1"/>
          </p:cNvSpPr>
          <p:nvPr>
            <p:ph type="title"/>
          </p:nvPr>
        </p:nvSpPr>
        <p:spPr/>
        <p:txBody>
          <a:bodyPr/>
          <a:lstStyle/>
          <a:p>
            <a:pPr>
              <a:spcBef>
                <a:spcPts val="0"/>
              </a:spcBef>
            </a:pPr>
            <a:r>
              <a:rPr lang="de-DE" dirty="0"/>
              <a:t>CRIS: a </a:t>
            </a:r>
            <a:r>
              <a:rPr lang="en-US" dirty="0" err="1"/>
              <a:t>digitalisation</a:t>
            </a:r>
            <a:r>
              <a:rPr lang="en-US" dirty="0"/>
              <a:t> and </a:t>
            </a:r>
            <a:r>
              <a:rPr lang="en-US" dirty="0" err="1"/>
              <a:t>organisational</a:t>
            </a:r>
            <a:r>
              <a:rPr lang="en-US" dirty="0"/>
              <a:t> development project</a:t>
            </a:r>
            <a:endParaRPr lang="de-DE" dirty="0"/>
          </a:p>
        </p:txBody>
      </p:sp>
      <p:sp>
        <p:nvSpPr>
          <p:cNvPr id="3" name="Content Placeholder 2">
            <a:extLst>
              <a:ext uri="{FF2B5EF4-FFF2-40B4-BE49-F238E27FC236}">
                <a16:creationId xmlns:a16="http://schemas.microsoft.com/office/drawing/2014/main" id="{92A1172C-0C48-00B9-9971-53684E1FF5E8}"/>
              </a:ext>
            </a:extLst>
          </p:cNvPr>
          <p:cNvSpPr>
            <a:spLocks noGrp="1"/>
          </p:cNvSpPr>
          <p:nvPr>
            <p:ph idx="1"/>
          </p:nvPr>
        </p:nvSpPr>
        <p:spPr>
          <a:xfrm>
            <a:off x="6259513" y="1304936"/>
            <a:ext cx="5453062" cy="1336316"/>
          </a:xfrm>
        </p:spPr>
        <p:txBody>
          <a:bodyPr/>
          <a:lstStyle/>
          <a:p>
            <a:r>
              <a:rPr lang="en-US" dirty="0"/>
              <a:t>The introduction of CRIS is not purely an IT project, but rather a long-term </a:t>
            </a:r>
            <a:r>
              <a:rPr lang="en-US" dirty="0" err="1"/>
              <a:t>digitalisation</a:t>
            </a:r>
            <a:r>
              <a:rPr lang="en-US" dirty="0"/>
              <a:t> and </a:t>
            </a:r>
            <a:r>
              <a:rPr lang="en-US" dirty="0" err="1"/>
              <a:t>organisational</a:t>
            </a:r>
            <a:r>
              <a:rPr lang="en-US" dirty="0"/>
              <a:t> development project. This requires resources (in terms of personnel, time and money), but also offers great opportunities.</a:t>
            </a:r>
          </a:p>
        </p:txBody>
      </p:sp>
      <p:sp>
        <p:nvSpPr>
          <p:cNvPr id="8" name="Content Placeholder 7">
            <a:extLst>
              <a:ext uri="{FF2B5EF4-FFF2-40B4-BE49-F238E27FC236}">
                <a16:creationId xmlns:a16="http://schemas.microsoft.com/office/drawing/2014/main" id="{569DB661-0B42-B2AD-2E6B-9163979466AB}"/>
              </a:ext>
            </a:extLst>
          </p:cNvPr>
          <p:cNvSpPr>
            <a:spLocks noGrp="1"/>
          </p:cNvSpPr>
          <p:nvPr>
            <p:ph idx="14"/>
          </p:nvPr>
        </p:nvSpPr>
        <p:spPr>
          <a:xfrm>
            <a:off x="6259513" y="2678194"/>
            <a:ext cx="5453062" cy="3953515"/>
          </a:xfrm>
        </p:spPr>
        <p:txBody>
          <a:bodyPr/>
          <a:lstStyle/>
          <a:p>
            <a:pPr marL="285750" indent="-285750">
              <a:spcAft>
                <a:spcPts val="300"/>
              </a:spcAft>
              <a:buFont typeface="Arial" panose="020B0604020202020204" pitchFamily="34" charset="0"/>
              <a:buChar char="•"/>
            </a:pPr>
            <a:r>
              <a:rPr lang="en-US" dirty="0"/>
              <a:t>Focus on internal processes, responsibilities, internal cooperation and the way things are ‘done’ at the institute.</a:t>
            </a:r>
          </a:p>
          <a:p>
            <a:pPr marL="285750" indent="-285750">
              <a:spcAft>
                <a:spcPts val="300"/>
              </a:spcAft>
              <a:buFont typeface="Arial" panose="020B0604020202020204" pitchFamily="34" charset="0"/>
              <a:buChar char="•"/>
            </a:pPr>
            <a:r>
              <a:rPr lang="en-US" dirty="0"/>
              <a:t>Important factors include: structural and procedural </a:t>
            </a:r>
            <a:r>
              <a:rPr lang="en-US" dirty="0" err="1"/>
              <a:t>organisation</a:t>
            </a:r>
            <a:r>
              <a:rPr lang="en-US" dirty="0"/>
              <a:t>, change management, the institute's own understanding of quality, the </a:t>
            </a:r>
            <a:r>
              <a:rPr lang="en-US" dirty="0" err="1"/>
              <a:t>organisational</a:t>
            </a:r>
            <a:r>
              <a:rPr lang="en-US" dirty="0"/>
              <a:t> culture and the upskilling of its own staff and the community.</a:t>
            </a:r>
          </a:p>
          <a:p>
            <a:pPr marL="285750" indent="-285750">
              <a:spcAft>
                <a:spcPts val="300"/>
              </a:spcAft>
              <a:buFont typeface="Arial" panose="020B0604020202020204" pitchFamily="34" charset="0"/>
              <a:buChar char="•"/>
            </a:pPr>
            <a:r>
              <a:rPr lang="en-US" dirty="0"/>
              <a:t>Entire processes can be implemented or improved via CRIS (in some cases with the involvement of other systems via interfaces), e.g.:</a:t>
            </a:r>
          </a:p>
          <a:p>
            <a:pPr marL="644525" lvl="2" indent="-285750">
              <a:spcAft>
                <a:spcPts val="300"/>
              </a:spcAft>
            </a:pPr>
            <a:r>
              <a:rPr lang="de-DE" dirty="0"/>
              <a:t>Onboarding and </a:t>
            </a:r>
            <a:r>
              <a:rPr lang="de-DE" dirty="0" err="1"/>
              <a:t>offboarding</a:t>
            </a:r>
            <a:r>
              <a:rPr lang="de-DE" dirty="0"/>
              <a:t> </a:t>
            </a:r>
            <a:r>
              <a:rPr lang="de-DE" dirty="0" err="1"/>
              <a:t>processes</a:t>
            </a:r>
            <a:endParaRPr lang="de-DE" dirty="0"/>
          </a:p>
          <a:p>
            <a:pPr marL="644525" lvl="2" indent="-285750">
              <a:spcAft>
                <a:spcPts val="300"/>
              </a:spcAft>
            </a:pPr>
            <a:r>
              <a:rPr lang="en-US" dirty="0"/>
              <a:t>Status transitions in employment relationships</a:t>
            </a:r>
          </a:p>
          <a:p>
            <a:pPr marL="644525" lvl="2" indent="-285750">
              <a:spcAft>
                <a:spcPts val="300"/>
              </a:spcAft>
            </a:pPr>
            <a:r>
              <a:rPr lang="de-DE" dirty="0" err="1"/>
              <a:t>Aspects</a:t>
            </a:r>
            <a:r>
              <a:rPr lang="de-DE" dirty="0"/>
              <a:t> </a:t>
            </a:r>
            <a:r>
              <a:rPr lang="de-DE" dirty="0" err="1"/>
              <a:t>of</a:t>
            </a:r>
            <a:r>
              <a:rPr lang="de-DE" dirty="0"/>
              <a:t> </a:t>
            </a:r>
            <a:r>
              <a:rPr lang="de-DE" dirty="0" err="1"/>
              <a:t>project</a:t>
            </a:r>
            <a:r>
              <a:rPr lang="de-DE" dirty="0"/>
              <a:t> </a:t>
            </a:r>
            <a:r>
              <a:rPr lang="de-DE" dirty="0" err="1"/>
              <a:t>management</a:t>
            </a:r>
            <a:endParaRPr lang="de-DE" dirty="0"/>
          </a:p>
          <a:p>
            <a:pPr marL="644525" lvl="2" indent="-285750">
              <a:spcAft>
                <a:spcPts val="300"/>
              </a:spcAft>
            </a:pPr>
            <a:r>
              <a:rPr lang="en-US" dirty="0"/>
              <a:t>Updating websites, CVs and reports</a:t>
            </a:r>
          </a:p>
          <a:p>
            <a:pPr marL="644525" lvl="2" indent="-285750">
              <a:spcAft>
                <a:spcPts val="300"/>
              </a:spcAft>
            </a:pPr>
            <a:r>
              <a:rPr lang="de-DE" dirty="0"/>
              <a:t>…</a:t>
            </a:r>
          </a:p>
          <a:p>
            <a:endParaRPr lang="de-DE" noProof="0" dirty="0"/>
          </a:p>
        </p:txBody>
      </p:sp>
      <p:pic>
        <p:nvPicPr>
          <p:cNvPr id="10" name="Bildplatzhalter 9">
            <a:extLst>
              <a:ext uri="{FF2B5EF4-FFF2-40B4-BE49-F238E27FC236}">
                <a16:creationId xmlns:a16="http://schemas.microsoft.com/office/drawing/2014/main" id="{5E213490-088A-4DAB-99B1-F89183BD68F6}"/>
              </a:ext>
            </a:extLst>
          </p:cNvPr>
          <p:cNvPicPr>
            <a:picLocks noGrp="1" noChangeAspect="1"/>
          </p:cNvPicPr>
          <p:nvPr>
            <p:ph type="pic" sz="quarter" idx="15"/>
          </p:nvPr>
        </p:nvPicPr>
        <p:blipFill>
          <a:blip r:embed="rId2">
            <a:extLst>
              <a:ext uri="{28A0092B-C50C-407E-A947-70E740481C1C}">
                <a14:useLocalDpi xmlns:a14="http://schemas.microsoft.com/office/drawing/2010/main" val="0"/>
              </a:ext>
            </a:extLst>
          </a:blip>
          <a:srcRect l="27" r="27"/>
          <a:stretch>
            <a:fillRect/>
          </a:stretch>
        </p:blipFill>
        <p:spPr/>
      </p:pic>
      <p:sp>
        <p:nvSpPr>
          <p:cNvPr id="17" name="Content Placeholder 7">
            <a:extLst>
              <a:ext uri="{FF2B5EF4-FFF2-40B4-BE49-F238E27FC236}">
                <a16:creationId xmlns:a16="http://schemas.microsoft.com/office/drawing/2014/main" id="{19B87199-6E22-4691-9B58-73EE30293548}"/>
              </a:ext>
            </a:extLst>
          </p:cNvPr>
          <p:cNvSpPr txBox="1">
            <a:spLocks/>
          </p:cNvSpPr>
          <p:nvPr/>
        </p:nvSpPr>
        <p:spPr>
          <a:xfrm>
            <a:off x="79511" y="78933"/>
            <a:ext cx="5767107" cy="3953515"/>
          </a:xfrm>
          <a:prstGeom prst="rect">
            <a:avLst/>
          </a:prstGeom>
        </p:spPr>
        <p:txBody>
          <a:bodyPr vert="horz" lIns="0" tIns="0" rIns="0" bIns="45720" rtlCol="0" anchor="t" anchorCtr="0">
            <a:no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1pPr>
            <a:lvl2pPr marL="180000" indent="-18000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2pPr>
            <a:lvl3pPr marL="358775" indent="-179388"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540000" indent="-18000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720000" indent="-18000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sz="800" spc="-1" dirty="0">
                <a:solidFill>
                  <a:schemeClr val="dk1"/>
                </a:solidFill>
                <a:latin typeface="Arial" panose="020B0604020202020204" pitchFamily="34" charset="0"/>
                <a:cs typeface="Arial" panose="020B0604020202020204" pitchFamily="34" charset="0"/>
              </a:rPr>
              <a:t>The People </a:t>
            </a:r>
            <a:r>
              <a:rPr lang="de-DE" sz="800" spc="-1" dirty="0" err="1">
                <a:solidFill>
                  <a:schemeClr val="dk1"/>
                </a:solidFill>
                <a:latin typeface="Arial" panose="020B0604020202020204" pitchFamily="34" charset="0"/>
                <a:cs typeface="Arial" panose="020B0604020202020204" pitchFamily="34" charset="0"/>
              </a:rPr>
              <a:t>Process</a:t>
            </a:r>
            <a:r>
              <a:rPr lang="de-DE" sz="800" spc="-1" dirty="0">
                <a:solidFill>
                  <a:schemeClr val="dk1"/>
                </a:solidFill>
                <a:latin typeface="Arial" panose="020B0604020202020204" pitchFamily="34" charset="0"/>
                <a:cs typeface="Arial" panose="020B0604020202020204" pitchFamily="34" charset="0"/>
              </a:rPr>
              <a:t> Technology Framework was (</a:t>
            </a:r>
            <a:r>
              <a:rPr lang="de-DE" sz="800" spc="-1" dirty="0" err="1">
                <a:solidFill>
                  <a:schemeClr val="dk1"/>
                </a:solidFill>
                <a:latin typeface="Arial" panose="020B0604020202020204" pitchFamily="34" charset="0"/>
                <a:cs typeface="Arial" panose="020B0604020202020204" pitchFamily="34" charset="0"/>
              </a:rPr>
              <a:t>further</a:t>
            </a:r>
            <a:r>
              <a:rPr lang="de-DE" sz="800" spc="-1" dirty="0">
                <a:solidFill>
                  <a:schemeClr val="dk1"/>
                </a:solidFill>
                <a:latin typeface="Arial" panose="020B0604020202020204" pitchFamily="34" charset="0"/>
                <a:cs typeface="Arial" panose="020B0604020202020204" pitchFamily="34" charset="0"/>
              </a:rPr>
              <a:t>) </a:t>
            </a:r>
            <a:r>
              <a:rPr lang="de-DE" sz="800" spc="-1" dirty="0" err="1">
                <a:solidFill>
                  <a:schemeClr val="dk1"/>
                </a:solidFill>
                <a:latin typeface="Arial" panose="020B0604020202020204" pitchFamily="34" charset="0"/>
                <a:cs typeface="Arial" panose="020B0604020202020204" pitchFamily="34" charset="0"/>
              </a:rPr>
              <a:t>developed</a:t>
            </a:r>
            <a:r>
              <a:rPr lang="de-DE" sz="800" spc="-1" dirty="0">
                <a:solidFill>
                  <a:schemeClr val="dk1"/>
                </a:solidFill>
                <a:latin typeface="Arial" panose="020B0604020202020204" pitchFamily="34" charset="0"/>
                <a:cs typeface="Arial" panose="020B0604020202020204" pitchFamily="34" charset="0"/>
              </a:rPr>
              <a:t> </a:t>
            </a:r>
            <a:r>
              <a:rPr lang="de-DE" sz="800" spc="-1" dirty="0" err="1">
                <a:solidFill>
                  <a:schemeClr val="dk1"/>
                </a:solidFill>
                <a:latin typeface="Arial" panose="020B0604020202020204" pitchFamily="34" charset="0"/>
                <a:cs typeface="Arial" panose="020B0604020202020204" pitchFamily="34" charset="0"/>
              </a:rPr>
              <a:t>by</a:t>
            </a:r>
            <a:r>
              <a:rPr lang="de-DE" sz="800" spc="-1" dirty="0">
                <a:solidFill>
                  <a:schemeClr val="dk1"/>
                </a:solidFill>
                <a:latin typeface="Arial" panose="020B0604020202020204" pitchFamily="34" charset="0"/>
                <a:cs typeface="Arial" panose="020B0604020202020204" pitchFamily="34" charset="0"/>
              </a:rPr>
              <a:t> Harold Leavitt (1960ff) &amp; Bruce Schneider (1990ff).</a:t>
            </a:r>
            <a:endParaRPr lang="en-US" sz="800" spc="-1" dirty="0">
              <a:solidFill>
                <a:schemeClr val="dk1"/>
              </a:solidFill>
              <a:latin typeface="Arial" panose="020B0604020202020204" pitchFamily="34" charset="0"/>
              <a:cs typeface="Arial" panose="020B0604020202020204" pitchFamily="34" charset="0"/>
            </a:endParaRPr>
          </a:p>
          <a:p>
            <a:endParaRPr lang="de-DE" dirty="0"/>
          </a:p>
        </p:txBody>
      </p:sp>
      <p:sp>
        <p:nvSpPr>
          <p:cNvPr id="14" name="Datumsplatzhalter 2">
            <a:extLst>
              <a:ext uri="{FF2B5EF4-FFF2-40B4-BE49-F238E27FC236}">
                <a16:creationId xmlns:a16="http://schemas.microsoft.com/office/drawing/2014/main" id="{4EDA7C98-ECBB-49D1-8970-6711E2CA7523}"/>
              </a:ext>
            </a:extLst>
          </p:cNvPr>
          <p:cNvSpPr>
            <a:spLocks noGrp="1"/>
          </p:cNvSpPr>
          <p:nvPr>
            <p:ph type="dt" sz="half" idx="10"/>
          </p:nvPr>
        </p:nvSpPr>
        <p:spPr>
          <a:xfrm>
            <a:off x="838200" y="6464195"/>
            <a:ext cx="1384300" cy="144000"/>
          </a:xfrm>
        </p:spPr>
        <p:txBody>
          <a:bodyPr/>
          <a:lstStyle/>
          <a:p>
            <a:r>
              <a:rPr lang="de-DE" dirty="0"/>
              <a:t>22 and 23 </a:t>
            </a:r>
            <a:r>
              <a:rPr lang="de-DE" dirty="0" err="1"/>
              <a:t>October</a:t>
            </a:r>
            <a:r>
              <a:rPr lang="de-DE" dirty="0"/>
              <a:t> 2025</a:t>
            </a:r>
            <a:endParaRPr lang="en-US" dirty="0"/>
          </a:p>
        </p:txBody>
      </p:sp>
      <p:sp>
        <p:nvSpPr>
          <p:cNvPr id="18" name="Fußzeilenplatzhalter 6">
            <a:extLst>
              <a:ext uri="{FF2B5EF4-FFF2-40B4-BE49-F238E27FC236}">
                <a16:creationId xmlns:a16="http://schemas.microsoft.com/office/drawing/2014/main" id="{DD65CFFB-ED42-4D82-ADD8-6E93AFFEA63E}"/>
              </a:ext>
            </a:extLst>
          </p:cNvPr>
          <p:cNvSpPr>
            <a:spLocks noGrp="1"/>
          </p:cNvSpPr>
          <p:nvPr>
            <p:ph type="ftr" sz="quarter" idx="11"/>
          </p:nvPr>
        </p:nvSpPr>
        <p:spPr>
          <a:xfrm>
            <a:off x="2222499" y="6464195"/>
            <a:ext cx="7244649" cy="144000"/>
          </a:xfrm>
        </p:spPr>
        <p:txBody>
          <a:bodyPr/>
          <a:lstStyle/>
          <a:p>
            <a:r>
              <a:rPr lang="de-DE" dirty="0">
                <a:latin typeface="Arial" panose="020B0604020202020204" pitchFamily="34" charset="0"/>
                <a:cs typeface="Arial" panose="020B0604020202020204" pitchFamily="34" charset="0"/>
              </a:rPr>
              <a:t>IV International Conference „Open Science and Innovation in Ukraine 2025“</a:t>
            </a:r>
          </a:p>
        </p:txBody>
      </p:sp>
      <p:sp>
        <p:nvSpPr>
          <p:cNvPr id="19" name="Foliennummernplatzhalter 9">
            <a:extLst>
              <a:ext uri="{FF2B5EF4-FFF2-40B4-BE49-F238E27FC236}">
                <a16:creationId xmlns:a16="http://schemas.microsoft.com/office/drawing/2014/main" id="{6C2B5B4E-9A00-454F-B46D-3324E2199038}"/>
              </a:ext>
            </a:extLst>
          </p:cNvPr>
          <p:cNvSpPr>
            <a:spLocks noGrp="1"/>
          </p:cNvSpPr>
          <p:nvPr>
            <p:ph type="sldNum" sz="quarter" idx="12"/>
          </p:nvPr>
        </p:nvSpPr>
        <p:spPr>
          <a:xfrm>
            <a:off x="479355" y="6464195"/>
            <a:ext cx="360000" cy="144000"/>
          </a:xfrm>
        </p:spPr>
        <p:txBody>
          <a:bodyPr/>
          <a:lstStyle/>
          <a:p>
            <a:fld id="{B253F205-D10E-4D55-8906-CB7E9700548A}" type="slidenum">
              <a:rPr lang="en-US" smtClean="0"/>
              <a:t>22</a:t>
            </a:fld>
            <a:endParaRPr lang="en-US"/>
          </a:p>
        </p:txBody>
      </p:sp>
    </p:spTree>
    <p:extLst>
      <p:ext uri="{BB962C8B-B14F-4D97-AF65-F5344CB8AC3E}">
        <p14:creationId xmlns:p14="http://schemas.microsoft.com/office/powerpoint/2010/main" val="2170504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8C95C4-DD9A-7434-D94D-A7A4889ED92F}"/>
            </a:ext>
          </a:extLst>
        </p:cNvPr>
        <p:cNvGrpSpPr/>
        <p:nvPr/>
      </p:nvGrpSpPr>
      <p:grpSpPr>
        <a:xfrm>
          <a:off x="0" y="0"/>
          <a:ext cx="0" cy="0"/>
          <a:chOff x="0" y="0"/>
          <a:chExt cx="0" cy="0"/>
        </a:xfrm>
      </p:grpSpPr>
      <p:pic>
        <p:nvPicPr>
          <p:cNvPr id="19" name="Grafik 18">
            <a:extLst>
              <a:ext uri="{FF2B5EF4-FFF2-40B4-BE49-F238E27FC236}">
                <a16:creationId xmlns:a16="http://schemas.microsoft.com/office/drawing/2014/main" id="{BA009B4A-F8E4-4922-AA6C-3219EC0984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64007" y="1190067"/>
            <a:ext cx="3236009" cy="3236009"/>
          </a:xfrm>
          <a:prstGeom prst="rect">
            <a:avLst/>
          </a:prstGeom>
        </p:spPr>
      </p:pic>
      <p:pic>
        <p:nvPicPr>
          <p:cNvPr id="12" name="Grafik 11">
            <a:extLst>
              <a:ext uri="{FF2B5EF4-FFF2-40B4-BE49-F238E27FC236}">
                <a16:creationId xmlns:a16="http://schemas.microsoft.com/office/drawing/2014/main" id="{807953DE-9549-4CC0-AD02-56CAC8E367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50250" y="1469795"/>
            <a:ext cx="2637387" cy="2637387"/>
          </a:xfrm>
          <a:prstGeom prst="rect">
            <a:avLst/>
          </a:prstGeom>
        </p:spPr>
      </p:pic>
      <p:pic>
        <p:nvPicPr>
          <p:cNvPr id="5" name="Grafik 4">
            <a:extLst>
              <a:ext uri="{FF2B5EF4-FFF2-40B4-BE49-F238E27FC236}">
                <a16:creationId xmlns:a16="http://schemas.microsoft.com/office/drawing/2014/main" id="{3C0DF9DA-9A3B-44B7-89A1-7C4B8B0B54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4133" y="1190068"/>
            <a:ext cx="3158072" cy="3158072"/>
          </a:xfrm>
          <a:prstGeom prst="rect">
            <a:avLst/>
          </a:prstGeom>
        </p:spPr>
      </p:pic>
      <p:sp>
        <p:nvSpPr>
          <p:cNvPr id="23" name="Ellipse 7">
            <a:extLst>
              <a:ext uri="{FF2B5EF4-FFF2-40B4-BE49-F238E27FC236}">
                <a16:creationId xmlns:a16="http://schemas.microsoft.com/office/drawing/2014/main" id="{3DC667EE-9E0D-8CBB-11FB-F8EC2981D3B1}"/>
              </a:ext>
            </a:extLst>
          </p:cNvPr>
          <p:cNvSpPr/>
          <p:nvPr/>
        </p:nvSpPr>
        <p:spPr>
          <a:xfrm>
            <a:off x="479425" y="3283379"/>
            <a:ext cx="3596103" cy="21671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spcBef>
                <a:spcPts val="0"/>
              </a:spcBef>
            </a:pPr>
            <a:r>
              <a:rPr lang="de-DE" sz="2000" b="1" noProof="0" dirty="0" err="1">
                <a:solidFill>
                  <a:schemeClr val="tx1"/>
                </a:solidFill>
              </a:rPr>
              <a:t>One</a:t>
            </a:r>
            <a:r>
              <a:rPr lang="de-DE" sz="2000" b="1" noProof="0" dirty="0">
                <a:solidFill>
                  <a:schemeClr val="tx1"/>
                </a:solidFill>
              </a:rPr>
              <a:t>-time </a:t>
            </a:r>
            <a:r>
              <a:rPr lang="de-DE" sz="2000" b="1" noProof="0" dirty="0" err="1">
                <a:solidFill>
                  <a:schemeClr val="tx1"/>
                </a:solidFill>
              </a:rPr>
              <a:t>costs</a:t>
            </a:r>
            <a:r>
              <a:rPr lang="de-DE" sz="2000" b="1" noProof="0" dirty="0">
                <a:solidFill>
                  <a:schemeClr val="tx1"/>
                </a:solidFill>
              </a:rPr>
              <a:t> for </a:t>
            </a:r>
            <a:r>
              <a:rPr lang="de-DE" sz="2000" b="1" noProof="0" dirty="0" err="1">
                <a:solidFill>
                  <a:schemeClr val="tx1"/>
                </a:solidFill>
              </a:rPr>
              <a:t>software</a:t>
            </a:r>
            <a:r>
              <a:rPr lang="de-DE" sz="2000" b="1" noProof="0" dirty="0">
                <a:solidFill>
                  <a:schemeClr val="tx1"/>
                </a:solidFill>
              </a:rPr>
              <a:t> and </a:t>
            </a:r>
            <a:r>
              <a:rPr lang="de-DE" sz="2000" b="1" noProof="0" dirty="0" err="1">
                <a:solidFill>
                  <a:schemeClr val="tx1"/>
                </a:solidFill>
              </a:rPr>
              <a:t>hardware</a:t>
            </a:r>
            <a:endParaRPr lang="de-DE" sz="2000" b="1" noProof="0" dirty="0">
              <a:solidFill>
                <a:schemeClr val="tx1"/>
              </a:solidFill>
              <a:latin typeface="+mj-lt"/>
              <a:ea typeface="Open Sans Light" panose="020B0306030504020204" pitchFamily="34" charset="0"/>
              <a:cs typeface="Open Sans Light" panose="020B0306030504020204" pitchFamily="34" charset="0"/>
            </a:endParaRPr>
          </a:p>
        </p:txBody>
      </p:sp>
      <p:sp>
        <p:nvSpPr>
          <p:cNvPr id="2" name="Title 1">
            <a:extLst>
              <a:ext uri="{FF2B5EF4-FFF2-40B4-BE49-F238E27FC236}">
                <a16:creationId xmlns:a16="http://schemas.microsoft.com/office/drawing/2014/main" id="{B0E7D7B7-FC65-8DEC-F1C5-EE88B996979B}"/>
              </a:ext>
            </a:extLst>
          </p:cNvPr>
          <p:cNvSpPr>
            <a:spLocks noGrp="1"/>
          </p:cNvSpPr>
          <p:nvPr>
            <p:ph type="title"/>
          </p:nvPr>
        </p:nvSpPr>
        <p:spPr>
          <a:xfrm>
            <a:off x="479425" y="341313"/>
            <a:ext cx="11232000" cy="845911"/>
          </a:xfrm>
        </p:spPr>
        <p:txBody>
          <a:bodyPr>
            <a:noAutofit/>
          </a:bodyPr>
          <a:lstStyle/>
          <a:p>
            <a:r>
              <a:rPr lang="de-DE" dirty="0"/>
              <a:t>Resources – </a:t>
            </a:r>
            <a:r>
              <a:rPr lang="de-DE" dirty="0" err="1"/>
              <a:t>what</a:t>
            </a:r>
            <a:r>
              <a:rPr lang="de-DE" dirty="0"/>
              <a:t> </a:t>
            </a:r>
            <a:r>
              <a:rPr lang="de-DE" dirty="0" err="1"/>
              <a:t>to</a:t>
            </a:r>
            <a:r>
              <a:rPr lang="de-DE" dirty="0"/>
              <a:t> </a:t>
            </a:r>
            <a:r>
              <a:rPr lang="de-DE" dirty="0" err="1"/>
              <a:t>consider</a:t>
            </a:r>
            <a:r>
              <a:rPr lang="de-DE" dirty="0"/>
              <a:t> (material </a:t>
            </a:r>
            <a:r>
              <a:rPr lang="de-DE" dirty="0" err="1"/>
              <a:t>resources</a:t>
            </a:r>
            <a:r>
              <a:rPr lang="de-DE" dirty="0"/>
              <a:t>, </a:t>
            </a:r>
            <a:r>
              <a:rPr lang="de-DE" dirty="0" err="1"/>
              <a:t>personnel</a:t>
            </a:r>
            <a:r>
              <a:rPr lang="de-DE" dirty="0"/>
              <a:t>)</a:t>
            </a:r>
            <a:endParaRPr lang="de-DE" noProof="0" dirty="0"/>
          </a:p>
        </p:txBody>
      </p:sp>
      <p:sp>
        <p:nvSpPr>
          <p:cNvPr id="8" name="Content Placeholder 7">
            <a:extLst>
              <a:ext uri="{FF2B5EF4-FFF2-40B4-BE49-F238E27FC236}">
                <a16:creationId xmlns:a16="http://schemas.microsoft.com/office/drawing/2014/main" id="{FEB53A24-EE2E-7478-ACE1-DA0911C937A2}"/>
              </a:ext>
            </a:extLst>
          </p:cNvPr>
          <p:cNvSpPr>
            <a:spLocks noGrp="1"/>
          </p:cNvSpPr>
          <p:nvPr>
            <p:ph idx="14"/>
          </p:nvPr>
        </p:nvSpPr>
        <p:spPr>
          <a:xfrm>
            <a:off x="484395" y="4779807"/>
            <a:ext cx="3522455" cy="1212576"/>
          </a:xfrm>
        </p:spPr>
        <p:txBody>
          <a:bodyPr>
            <a:noAutofit/>
          </a:bodyPr>
          <a:lstStyle/>
          <a:p>
            <a:pPr lvl="1"/>
            <a:r>
              <a:rPr lang="en-US" dirty="0"/>
              <a:t>One-off acquisition/procurement costs, including </a:t>
            </a:r>
            <a:r>
              <a:rPr lang="en-US" dirty="0" err="1"/>
              <a:t>licence</a:t>
            </a:r>
            <a:r>
              <a:rPr lang="en-US" dirty="0"/>
              <a:t> fees (can be avoided by using open source software) or costs for new hardware</a:t>
            </a:r>
            <a:endParaRPr lang="de-DE" noProof="0" dirty="0"/>
          </a:p>
        </p:txBody>
      </p:sp>
      <p:sp>
        <p:nvSpPr>
          <p:cNvPr id="9" name="Content Placeholder 8">
            <a:extLst>
              <a:ext uri="{FF2B5EF4-FFF2-40B4-BE49-F238E27FC236}">
                <a16:creationId xmlns:a16="http://schemas.microsoft.com/office/drawing/2014/main" id="{74ED1C74-2CEA-555A-90B0-C1DEC37D1C43}"/>
              </a:ext>
            </a:extLst>
          </p:cNvPr>
          <p:cNvSpPr>
            <a:spLocks noGrp="1"/>
          </p:cNvSpPr>
          <p:nvPr>
            <p:ph idx="15"/>
          </p:nvPr>
        </p:nvSpPr>
        <p:spPr>
          <a:xfrm>
            <a:off x="4337258" y="4779807"/>
            <a:ext cx="3522455" cy="1212576"/>
          </a:xfrm>
        </p:spPr>
        <p:txBody>
          <a:bodyPr>
            <a:noAutofit/>
          </a:bodyPr>
          <a:lstStyle/>
          <a:p>
            <a:pPr lvl="1"/>
            <a:r>
              <a:rPr lang="en-US" dirty="0"/>
              <a:t>One-off costs, including temporary personnel expenses for project management and internal CRIS readiness</a:t>
            </a:r>
            <a:endParaRPr lang="de-DE" noProof="0" dirty="0"/>
          </a:p>
        </p:txBody>
      </p:sp>
      <p:sp>
        <p:nvSpPr>
          <p:cNvPr id="11" name="Content Placeholder 10">
            <a:extLst>
              <a:ext uri="{FF2B5EF4-FFF2-40B4-BE49-F238E27FC236}">
                <a16:creationId xmlns:a16="http://schemas.microsoft.com/office/drawing/2014/main" id="{330D14FF-DA3F-DD31-C08B-3BFB48AE5E93}"/>
              </a:ext>
            </a:extLst>
          </p:cNvPr>
          <p:cNvSpPr>
            <a:spLocks noGrp="1"/>
          </p:cNvSpPr>
          <p:nvPr>
            <p:ph idx="17"/>
          </p:nvPr>
        </p:nvSpPr>
        <p:spPr>
          <a:xfrm>
            <a:off x="8180181" y="4779807"/>
            <a:ext cx="3522455" cy="1212576"/>
          </a:xfrm>
        </p:spPr>
        <p:txBody>
          <a:bodyPr>
            <a:noAutofit/>
          </a:bodyPr>
          <a:lstStyle/>
          <a:p>
            <a:pPr lvl="1"/>
            <a:r>
              <a:rPr lang="en-US" dirty="0"/>
              <a:t>Annual material and personnel costs for data entry and maintenance, system maintenance, user training, etc.</a:t>
            </a:r>
            <a:endParaRPr lang="de-DE" noProof="0" dirty="0"/>
          </a:p>
        </p:txBody>
      </p:sp>
      <p:sp>
        <p:nvSpPr>
          <p:cNvPr id="16" name="Ellipse 7">
            <a:extLst>
              <a:ext uri="{FF2B5EF4-FFF2-40B4-BE49-F238E27FC236}">
                <a16:creationId xmlns:a16="http://schemas.microsoft.com/office/drawing/2014/main" id="{71B2981F-4FAA-5782-C492-EE8459735F5B}"/>
              </a:ext>
            </a:extLst>
          </p:cNvPr>
          <p:cNvSpPr/>
          <p:nvPr/>
        </p:nvSpPr>
        <p:spPr>
          <a:xfrm>
            <a:off x="4337258" y="3289864"/>
            <a:ext cx="3522455" cy="21671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spcBef>
                <a:spcPts val="0"/>
              </a:spcBef>
            </a:pPr>
            <a:r>
              <a:rPr lang="de-DE" sz="2000" b="1" dirty="0">
                <a:solidFill>
                  <a:schemeClr val="tx1"/>
                </a:solidFill>
              </a:rPr>
              <a:t>Project </a:t>
            </a:r>
            <a:r>
              <a:rPr lang="de-DE" sz="2000" b="1" dirty="0" err="1">
                <a:solidFill>
                  <a:schemeClr val="tx1"/>
                </a:solidFill>
              </a:rPr>
              <a:t>costs</a:t>
            </a:r>
            <a:r>
              <a:rPr lang="de-DE" sz="2000" b="1" dirty="0">
                <a:solidFill>
                  <a:schemeClr val="tx1"/>
                </a:solidFill>
              </a:rPr>
              <a:t> = </a:t>
            </a:r>
            <a:r>
              <a:rPr lang="de-DE" sz="2000" b="1" dirty="0" err="1">
                <a:solidFill>
                  <a:schemeClr val="tx1"/>
                </a:solidFill>
              </a:rPr>
              <a:t>implementation</a:t>
            </a:r>
            <a:r>
              <a:rPr lang="de-DE" sz="2000" b="1" dirty="0">
                <a:solidFill>
                  <a:schemeClr val="tx1"/>
                </a:solidFill>
              </a:rPr>
              <a:t> </a:t>
            </a:r>
            <a:r>
              <a:rPr lang="de-DE" sz="2000" b="1" dirty="0" err="1">
                <a:solidFill>
                  <a:schemeClr val="tx1"/>
                </a:solidFill>
              </a:rPr>
              <a:t>costs</a:t>
            </a:r>
            <a:endParaRPr lang="de-DE" sz="2000" b="1" noProof="0" dirty="0">
              <a:solidFill>
                <a:schemeClr val="tx1"/>
              </a:solidFill>
              <a:latin typeface="+mj-lt"/>
              <a:ea typeface="Open Sans Light" panose="020B0306030504020204" pitchFamily="34" charset="0"/>
              <a:cs typeface="Open Sans Light" panose="020B0306030504020204" pitchFamily="34" charset="0"/>
            </a:endParaRPr>
          </a:p>
        </p:txBody>
      </p:sp>
      <p:sp>
        <p:nvSpPr>
          <p:cNvPr id="17" name="Ellipse 7">
            <a:extLst>
              <a:ext uri="{FF2B5EF4-FFF2-40B4-BE49-F238E27FC236}">
                <a16:creationId xmlns:a16="http://schemas.microsoft.com/office/drawing/2014/main" id="{3D45F72A-C239-8AE8-394F-A2092174C5C5}"/>
              </a:ext>
            </a:extLst>
          </p:cNvPr>
          <p:cNvSpPr/>
          <p:nvPr/>
        </p:nvSpPr>
        <p:spPr>
          <a:xfrm>
            <a:off x="7927215" y="3296345"/>
            <a:ext cx="3522455" cy="21671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spcBef>
                <a:spcPts val="0"/>
              </a:spcBef>
            </a:pPr>
            <a:r>
              <a:rPr lang="de-DE" sz="2000" b="1" noProof="0" dirty="0">
                <a:solidFill>
                  <a:schemeClr val="tx1"/>
                </a:solidFill>
              </a:rPr>
              <a:t>Operating </a:t>
            </a:r>
            <a:r>
              <a:rPr lang="de-DE" sz="2000" b="1" noProof="0" dirty="0" err="1">
                <a:solidFill>
                  <a:schemeClr val="tx1"/>
                </a:solidFill>
              </a:rPr>
              <a:t>costs</a:t>
            </a:r>
            <a:endParaRPr lang="de-DE" sz="2000" b="1" noProof="0" dirty="0">
              <a:solidFill>
                <a:schemeClr val="tx1"/>
              </a:solidFill>
              <a:latin typeface="+mj-lt"/>
              <a:ea typeface="Open Sans Light" panose="020B0306030504020204" pitchFamily="34" charset="0"/>
              <a:cs typeface="Open Sans Light" panose="020B0306030504020204" pitchFamily="34" charset="0"/>
            </a:endParaRPr>
          </a:p>
        </p:txBody>
      </p:sp>
      <p:sp>
        <p:nvSpPr>
          <p:cNvPr id="15" name="Datumsplatzhalter 2">
            <a:extLst>
              <a:ext uri="{FF2B5EF4-FFF2-40B4-BE49-F238E27FC236}">
                <a16:creationId xmlns:a16="http://schemas.microsoft.com/office/drawing/2014/main" id="{0E5CECB2-3488-4D87-832F-CCBB0DEC1CEA}"/>
              </a:ext>
            </a:extLst>
          </p:cNvPr>
          <p:cNvSpPr>
            <a:spLocks noGrp="1"/>
          </p:cNvSpPr>
          <p:nvPr>
            <p:ph type="dt" sz="half" idx="10"/>
          </p:nvPr>
        </p:nvSpPr>
        <p:spPr>
          <a:xfrm>
            <a:off x="838200" y="6464195"/>
            <a:ext cx="1384300" cy="144000"/>
          </a:xfrm>
        </p:spPr>
        <p:txBody>
          <a:bodyPr/>
          <a:lstStyle/>
          <a:p>
            <a:r>
              <a:rPr lang="de-DE" dirty="0"/>
              <a:t>22 and 23 </a:t>
            </a:r>
            <a:r>
              <a:rPr lang="de-DE" dirty="0" err="1"/>
              <a:t>October</a:t>
            </a:r>
            <a:r>
              <a:rPr lang="de-DE" dirty="0"/>
              <a:t> 2025</a:t>
            </a:r>
            <a:endParaRPr lang="en-US" dirty="0"/>
          </a:p>
        </p:txBody>
      </p:sp>
      <p:sp>
        <p:nvSpPr>
          <p:cNvPr id="18" name="Fußzeilenplatzhalter 6">
            <a:extLst>
              <a:ext uri="{FF2B5EF4-FFF2-40B4-BE49-F238E27FC236}">
                <a16:creationId xmlns:a16="http://schemas.microsoft.com/office/drawing/2014/main" id="{9136316A-ABF8-410F-B08E-0E4A1AB32EAC}"/>
              </a:ext>
            </a:extLst>
          </p:cNvPr>
          <p:cNvSpPr>
            <a:spLocks noGrp="1"/>
          </p:cNvSpPr>
          <p:nvPr>
            <p:ph type="ftr" sz="quarter" idx="11"/>
          </p:nvPr>
        </p:nvSpPr>
        <p:spPr>
          <a:xfrm>
            <a:off x="2222499" y="6464195"/>
            <a:ext cx="7244649" cy="144000"/>
          </a:xfrm>
        </p:spPr>
        <p:txBody>
          <a:bodyPr/>
          <a:lstStyle/>
          <a:p>
            <a:r>
              <a:rPr lang="de-DE" dirty="0">
                <a:latin typeface="Arial" panose="020B0604020202020204" pitchFamily="34" charset="0"/>
                <a:cs typeface="Arial" panose="020B0604020202020204" pitchFamily="34" charset="0"/>
              </a:rPr>
              <a:t>IV International Conference „Open Science and Innovation in Ukraine 2025“</a:t>
            </a:r>
          </a:p>
        </p:txBody>
      </p:sp>
      <p:sp>
        <p:nvSpPr>
          <p:cNvPr id="20" name="Foliennummernplatzhalter 9">
            <a:extLst>
              <a:ext uri="{FF2B5EF4-FFF2-40B4-BE49-F238E27FC236}">
                <a16:creationId xmlns:a16="http://schemas.microsoft.com/office/drawing/2014/main" id="{DD9D64C6-B9AD-4714-9279-A6A3849EA223}"/>
              </a:ext>
            </a:extLst>
          </p:cNvPr>
          <p:cNvSpPr>
            <a:spLocks noGrp="1"/>
          </p:cNvSpPr>
          <p:nvPr>
            <p:ph type="sldNum" sz="quarter" idx="12"/>
          </p:nvPr>
        </p:nvSpPr>
        <p:spPr>
          <a:xfrm>
            <a:off x="479355" y="6464195"/>
            <a:ext cx="360000" cy="144000"/>
          </a:xfrm>
        </p:spPr>
        <p:txBody>
          <a:bodyPr/>
          <a:lstStyle/>
          <a:p>
            <a:fld id="{B253F205-D10E-4D55-8906-CB7E9700548A}" type="slidenum">
              <a:rPr lang="en-US" smtClean="0"/>
              <a:t>23</a:t>
            </a:fld>
            <a:endParaRPr lang="en-US"/>
          </a:p>
        </p:txBody>
      </p:sp>
    </p:spTree>
    <p:extLst>
      <p:ext uri="{BB962C8B-B14F-4D97-AF65-F5344CB8AC3E}">
        <p14:creationId xmlns:p14="http://schemas.microsoft.com/office/powerpoint/2010/main" val="22848139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8C95C4-DD9A-7434-D94D-A7A4889ED92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0E7D7B7-FC65-8DEC-F1C5-EE88B996979B}"/>
              </a:ext>
            </a:extLst>
          </p:cNvPr>
          <p:cNvSpPr>
            <a:spLocks noGrp="1"/>
          </p:cNvSpPr>
          <p:nvPr>
            <p:ph type="title"/>
          </p:nvPr>
        </p:nvSpPr>
        <p:spPr>
          <a:xfrm>
            <a:off x="479425" y="341313"/>
            <a:ext cx="11232000" cy="845911"/>
          </a:xfrm>
        </p:spPr>
        <p:txBody>
          <a:bodyPr>
            <a:noAutofit/>
          </a:bodyPr>
          <a:lstStyle/>
          <a:p>
            <a:r>
              <a:rPr lang="de-DE" dirty="0"/>
              <a:t>Resources – </a:t>
            </a:r>
            <a:r>
              <a:rPr lang="de-DE" dirty="0" err="1"/>
              <a:t>what</a:t>
            </a:r>
            <a:r>
              <a:rPr lang="de-DE" dirty="0"/>
              <a:t> </a:t>
            </a:r>
            <a:r>
              <a:rPr lang="de-DE" dirty="0" err="1"/>
              <a:t>to</a:t>
            </a:r>
            <a:r>
              <a:rPr lang="de-DE" dirty="0"/>
              <a:t> </a:t>
            </a:r>
            <a:r>
              <a:rPr lang="de-DE" dirty="0" err="1"/>
              <a:t>consider</a:t>
            </a:r>
            <a:r>
              <a:rPr lang="de-DE" dirty="0"/>
              <a:t> (</a:t>
            </a:r>
            <a:r>
              <a:rPr lang="de-DE" dirty="0" err="1"/>
              <a:t>conditions</a:t>
            </a:r>
            <a:r>
              <a:rPr lang="de-DE" dirty="0"/>
              <a:t>)</a:t>
            </a:r>
            <a:endParaRPr lang="de-DE" noProof="0" dirty="0"/>
          </a:p>
        </p:txBody>
      </p:sp>
      <p:sp>
        <p:nvSpPr>
          <p:cNvPr id="8" name="Content Placeholder 7">
            <a:extLst>
              <a:ext uri="{FF2B5EF4-FFF2-40B4-BE49-F238E27FC236}">
                <a16:creationId xmlns:a16="http://schemas.microsoft.com/office/drawing/2014/main" id="{FEB53A24-EE2E-7478-ACE1-DA0911C937A2}"/>
              </a:ext>
            </a:extLst>
          </p:cNvPr>
          <p:cNvSpPr>
            <a:spLocks noGrp="1"/>
          </p:cNvSpPr>
          <p:nvPr>
            <p:ph idx="14"/>
          </p:nvPr>
        </p:nvSpPr>
        <p:spPr>
          <a:xfrm>
            <a:off x="484395" y="4779807"/>
            <a:ext cx="3522455" cy="1212576"/>
          </a:xfrm>
        </p:spPr>
        <p:txBody>
          <a:bodyPr>
            <a:noAutofit/>
          </a:bodyPr>
          <a:lstStyle/>
          <a:p>
            <a:pPr lvl="1"/>
            <a:r>
              <a:rPr lang="en-US" dirty="0"/>
              <a:t>Differences in the magnitude of costs depending on scope, but with consequences for project management and operations when creating APIs</a:t>
            </a:r>
            <a:endParaRPr lang="de-DE" noProof="0" dirty="0"/>
          </a:p>
        </p:txBody>
      </p:sp>
      <p:sp>
        <p:nvSpPr>
          <p:cNvPr id="9" name="Content Placeholder 8">
            <a:extLst>
              <a:ext uri="{FF2B5EF4-FFF2-40B4-BE49-F238E27FC236}">
                <a16:creationId xmlns:a16="http://schemas.microsoft.com/office/drawing/2014/main" id="{74ED1C74-2CEA-555A-90B0-C1DEC37D1C43}"/>
              </a:ext>
            </a:extLst>
          </p:cNvPr>
          <p:cNvSpPr>
            <a:spLocks noGrp="1"/>
          </p:cNvSpPr>
          <p:nvPr>
            <p:ph idx="15"/>
          </p:nvPr>
        </p:nvSpPr>
        <p:spPr>
          <a:xfrm>
            <a:off x="4337258" y="4779807"/>
            <a:ext cx="3522455" cy="1212576"/>
          </a:xfrm>
        </p:spPr>
        <p:txBody>
          <a:bodyPr>
            <a:noAutofit/>
          </a:bodyPr>
          <a:lstStyle/>
          <a:p>
            <a:pPr lvl="1"/>
            <a:r>
              <a:rPr lang="en-US" dirty="0"/>
              <a:t>Personnel and material costs are incurred on an ongoing basis, with costs arising in different areas.</a:t>
            </a:r>
            <a:endParaRPr lang="de-DE" noProof="0" dirty="0"/>
          </a:p>
        </p:txBody>
      </p:sp>
      <p:sp>
        <p:nvSpPr>
          <p:cNvPr id="11" name="Content Placeholder 10">
            <a:extLst>
              <a:ext uri="{FF2B5EF4-FFF2-40B4-BE49-F238E27FC236}">
                <a16:creationId xmlns:a16="http://schemas.microsoft.com/office/drawing/2014/main" id="{330D14FF-DA3F-DD31-C08B-3BFB48AE5E93}"/>
              </a:ext>
            </a:extLst>
          </p:cNvPr>
          <p:cNvSpPr>
            <a:spLocks noGrp="1"/>
          </p:cNvSpPr>
          <p:nvPr>
            <p:ph idx="17"/>
          </p:nvPr>
        </p:nvSpPr>
        <p:spPr>
          <a:xfrm>
            <a:off x="8180181" y="4779807"/>
            <a:ext cx="3522455" cy="1212576"/>
          </a:xfrm>
        </p:spPr>
        <p:txBody>
          <a:bodyPr>
            <a:noAutofit/>
          </a:bodyPr>
          <a:lstStyle/>
          <a:p>
            <a:pPr lvl="1"/>
            <a:r>
              <a:rPr lang="en-US" dirty="0"/>
              <a:t>Purchasing services or providing IT yourself, questions of backups and cyber security, control over and responsibility for your own data</a:t>
            </a:r>
            <a:endParaRPr lang="de-DE" noProof="0" dirty="0"/>
          </a:p>
        </p:txBody>
      </p:sp>
      <p:sp>
        <p:nvSpPr>
          <p:cNvPr id="15" name="Rechteck: abgerundete Ecken 14">
            <a:extLst>
              <a:ext uri="{FF2B5EF4-FFF2-40B4-BE49-F238E27FC236}">
                <a16:creationId xmlns:a16="http://schemas.microsoft.com/office/drawing/2014/main" id="{1FA86260-7FEA-4F3D-BCE0-FDA064094397}"/>
              </a:ext>
            </a:extLst>
          </p:cNvPr>
          <p:cNvSpPr/>
          <p:nvPr/>
        </p:nvSpPr>
        <p:spPr>
          <a:xfrm>
            <a:off x="935241" y="1066461"/>
            <a:ext cx="2591270" cy="3343124"/>
          </a:xfrm>
          <a:prstGeom prst="roundRect">
            <a:avLst/>
          </a:prstGeom>
          <a:solidFill>
            <a:schemeClr val="bg1">
              <a:lumMod val="9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de-DE"/>
          </a:p>
        </p:txBody>
      </p:sp>
      <p:sp>
        <p:nvSpPr>
          <p:cNvPr id="18" name="Google Shape;275;p45">
            <a:extLst>
              <a:ext uri="{FF2B5EF4-FFF2-40B4-BE49-F238E27FC236}">
                <a16:creationId xmlns:a16="http://schemas.microsoft.com/office/drawing/2014/main" id="{2AE4FB49-0FEE-48F6-81D1-5F4BB910BCB3}"/>
              </a:ext>
            </a:extLst>
          </p:cNvPr>
          <p:cNvSpPr txBox="1"/>
          <p:nvPr/>
        </p:nvSpPr>
        <p:spPr>
          <a:xfrm>
            <a:off x="1679055" y="3908273"/>
            <a:ext cx="1407356" cy="461700"/>
          </a:xfrm>
          <a:prstGeom prst="rect">
            <a:avLst/>
          </a:prstGeom>
          <a:noFill/>
          <a:ln>
            <a:noFill/>
          </a:ln>
        </p:spPr>
        <p:txBody>
          <a:bodyPr spcFirstLastPara="1" wrap="square" lIns="91425" tIns="91425" rIns="91425" bIns="91425"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de-DE" sz="1800" dirty="0">
                <a:solidFill>
                  <a:schemeClr val="dk1"/>
                </a:solidFill>
              </a:rPr>
              <a:t>Institutes</a:t>
            </a:r>
            <a:endParaRPr sz="1800" dirty="0">
              <a:solidFill>
                <a:schemeClr val="dk1"/>
              </a:solidFill>
            </a:endParaRPr>
          </a:p>
        </p:txBody>
      </p:sp>
      <p:pic>
        <p:nvPicPr>
          <p:cNvPr id="20" name="Grafik 19">
            <a:extLst>
              <a:ext uri="{FF2B5EF4-FFF2-40B4-BE49-F238E27FC236}">
                <a16:creationId xmlns:a16="http://schemas.microsoft.com/office/drawing/2014/main" id="{B2D58D5C-925D-4B66-9192-BA365A6787CA}"/>
              </a:ext>
            </a:extLst>
          </p:cNvPr>
          <p:cNvPicPr>
            <a:picLocks noChangeAspect="1"/>
          </p:cNvPicPr>
          <p:nvPr/>
        </p:nvPicPr>
        <p:blipFill>
          <a:blip r:embed="rId2"/>
          <a:stretch>
            <a:fillRect/>
          </a:stretch>
        </p:blipFill>
        <p:spPr>
          <a:xfrm>
            <a:off x="1679055" y="2837513"/>
            <a:ext cx="1179437" cy="1179437"/>
          </a:xfrm>
          <a:prstGeom prst="rect">
            <a:avLst/>
          </a:prstGeom>
        </p:spPr>
      </p:pic>
      <p:pic>
        <p:nvPicPr>
          <p:cNvPr id="21" name="Grafik 20">
            <a:extLst>
              <a:ext uri="{FF2B5EF4-FFF2-40B4-BE49-F238E27FC236}">
                <a16:creationId xmlns:a16="http://schemas.microsoft.com/office/drawing/2014/main" id="{3A587C1D-3011-4DE7-A877-25859C6EC8C8}"/>
              </a:ext>
            </a:extLst>
          </p:cNvPr>
          <p:cNvPicPr>
            <a:picLocks noChangeAspect="1"/>
          </p:cNvPicPr>
          <p:nvPr/>
        </p:nvPicPr>
        <p:blipFill>
          <a:blip r:embed="rId3"/>
          <a:stretch>
            <a:fillRect/>
          </a:stretch>
        </p:blipFill>
        <p:spPr>
          <a:xfrm>
            <a:off x="1274633" y="1942878"/>
            <a:ext cx="548701" cy="548701"/>
          </a:xfrm>
          <a:prstGeom prst="rect">
            <a:avLst/>
          </a:prstGeom>
        </p:spPr>
      </p:pic>
      <p:pic>
        <p:nvPicPr>
          <p:cNvPr id="22" name="Grafik 21">
            <a:extLst>
              <a:ext uri="{FF2B5EF4-FFF2-40B4-BE49-F238E27FC236}">
                <a16:creationId xmlns:a16="http://schemas.microsoft.com/office/drawing/2014/main" id="{42B54762-9B1B-484A-AA86-240B21F6E47B}"/>
              </a:ext>
            </a:extLst>
          </p:cNvPr>
          <p:cNvPicPr>
            <a:picLocks noChangeAspect="1"/>
          </p:cNvPicPr>
          <p:nvPr/>
        </p:nvPicPr>
        <p:blipFill>
          <a:blip r:embed="rId3"/>
          <a:stretch>
            <a:fillRect/>
          </a:stretch>
        </p:blipFill>
        <p:spPr>
          <a:xfrm>
            <a:off x="1823334" y="1479145"/>
            <a:ext cx="548701" cy="548701"/>
          </a:xfrm>
          <a:prstGeom prst="rect">
            <a:avLst/>
          </a:prstGeom>
        </p:spPr>
      </p:pic>
      <p:pic>
        <p:nvPicPr>
          <p:cNvPr id="24" name="Grafik 23">
            <a:extLst>
              <a:ext uri="{FF2B5EF4-FFF2-40B4-BE49-F238E27FC236}">
                <a16:creationId xmlns:a16="http://schemas.microsoft.com/office/drawing/2014/main" id="{A90EECCE-2B06-4021-80F4-62659C8C3C28}"/>
              </a:ext>
            </a:extLst>
          </p:cNvPr>
          <p:cNvPicPr>
            <a:picLocks noChangeAspect="1"/>
          </p:cNvPicPr>
          <p:nvPr/>
        </p:nvPicPr>
        <p:blipFill>
          <a:blip r:embed="rId3"/>
          <a:stretch>
            <a:fillRect/>
          </a:stretch>
        </p:blipFill>
        <p:spPr>
          <a:xfrm>
            <a:off x="2097684" y="2049398"/>
            <a:ext cx="548701" cy="548701"/>
          </a:xfrm>
          <a:prstGeom prst="rect">
            <a:avLst/>
          </a:prstGeom>
        </p:spPr>
      </p:pic>
      <p:pic>
        <p:nvPicPr>
          <p:cNvPr id="25" name="Grafik 24">
            <a:extLst>
              <a:ext uri="{FF2B5EF4-FFF2-40B4-BE49-F238E27FC236}">
                <a16:creationId xmlns:a16="http://schemas.microsoft.com/office/drawing/2014/main" id="{3EC2310C-0BC2-40EB-96EF-75E358241E16}"/>
              </a:ext>
            </a:extLst>
          </p:cNvPr>
          <p:cNvPicPr>
            <a:picLocks noChangeAspect="1"/>
          </p:cNvPicPr>
          <p:nvPr/>
        </p:nvPicPr>
        <p:blipFill>
          <a:blip r:embed="rId3"/>
          <a:stretch>
            <a:fillRect/>
          </a:stretch>
        </p:blipFill>
        <p:spPr>
          <a:xfrm>
            <a:off x="2569398" y="1597385"/>
            <a:ext cx="548701" cy="548701"/>
          </a:xfrm>
          <a:prstGeom prst="rect">
            <a:avLst/>
          </a:prstGeom>
        </p:spPr>
      </p:pic>
      <p:sp>
        <p:nvSpPr>
          <p:cNvPr id="26" name="Google Shape;275;p45">
            <a:extLst>
              <a:ext uri="{FF2B5EF4-FFF2-40B4-BE49-F238E27FC236}">
                <a16:creationId xmlns:a16="http://schemas.microsoft.com/office/drawing/2014/main" id="{9CD6BEBA-775F-4CC8-915D-4F1D00DB8A53}"/>
              </a:ext>
            </a:extLst>
          </p:cNvPr>
          <p:cNvSpPr txBox="1"/>
          <p:nvPr/>
        </p:nvSpPr>
        <p:spPr>
          <a:xfrm>
            <a:off x="1135253" y="1015412"/>
            <a:ext cx="2470467" cy="461635"/>
          </a:xfrm>
          <a:prstGeom prst="rect">
            <a:avLst/>
          </a:prstGeom>
          <a:noFill/>
          <a:ln>
            <a:noFill/>
          </a:ln>
        </p:spPr>
        <p:txBody>
          <a:bodyPr spcFirstLastPara="1" wrap="square" lIns="91425" tIns="91425" rIns="91425" bIns="91425"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de-DE" sz="1800" dirty="0" err="1">
                <a:solidFill>
                  <a:schemeClr val="dk1"/>
                </a:solidFill>
              </a:rPr>
              <a:t>Entire</a:t>
            </a:r>
            <a:r>
              <a:rPr lang="de-DE" sz="1800" dirty="0">
                <a:solidFill>
                  <a:schemeClr val="dk1"/>
                </a:solidFill>
              </a:rPr>
              <a:t> </a:t>
            </a:r>
            <a:r>
              <a:rPr lang="de-DE" sz="1800" dirty="0" err="1">
                <a:solidFill>
                  <a:schemeClr val="dk1"/>
                </a:solidFill>
              </a:rPr>
              <a:t>organisation</a:t>
            </a:r>
            <a:endParaRPr sz="1800" dirty="0">
              <a:solidFill>
                <a:schemeClr val="dk1"/>
              </a:solidFill>
            </a:endParaRPr>
          </a:p>
        </p:txBody>
      </p:sp>
      <p:sp>
        <p:nvSpPr>
          <p:cNvPr id="29" name="Rechteck: abgerundete Ecken 28">
            <a:extLst>
              <a:ext uri="{FF2B5EF4-FFF2-40B4-BE49-F238E27FC236}">
                <a16:creationId xmlns:a16="http://schemas.microsoft.com/office/drawing/2014/main" id="{106707EE-297E-43AE-853E-7563A89B5074}"/>
              </a:ext>
            </a:extLst>
          </p:cNvPr>
          <p:cNvSpPr/>
          <p:nvPr/>
        </p:nvSpPr>
        <p:spPr>
          <a:xfrm>
            <a:off x="4705459" y="1066461"/>
            <a:ext cx="2591270" cy="3343124"/>
          </a:xfrm>
          <a:prstGeom prst="roundRect">
            <a:avLst/>
          </a:prstGeom>
          <a:solidFill>
            <a:schemeClr val="bg1">
              <a:lumMod val="9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de-DE"/>
          </a:p>
        </p:txBody>
      </p:sp>
      <p:sp>
        <p:nvSpPr>
          <p:cNvPr id="30" name="Google Shape;275;p45">
            <a:extLst>
              <a:ext uri="{FF2B5EF4-FFF2-40B4-BE49-F238E27FC236}">
                <a16:creationId xmlns:a16="http://schemas.microsoft.com/office/drawing/2014/main" id="{4A594F61-6A93-4C63-AE62-54AECC0FE01C}"/>
              </a:ext>
            </a:extLst>
          </p:cNvPr>
          <p:cNvSpPr txBox="1"/>
          <p:nvPr/>
        </p:nvSpPr>
        <p:spPr>
          <a:xfrm>
            <a:off x="4858159" y="3882561"/>
            <a:ext cx="2476466" cy="461635"/>
          </a:xfrm>
          <a:prstGeom prst="rect">
            <a:avLst/>
          </a:prstGeom>
          <a:noFill/>
          <a:ln>
            <a:noFill/>
          </a:ln>
        </p:spPr>
        <p:txBody>
          <a:bodyPr spcFirstLastPara="1" wrap="square" lIns="91425" tIns="91425" rIns="91425" bIns="91425"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de-DE" sz="1800" dirty="0" err="1">
                <a:solidFill>
                  <a:schemeClr val="dk1"/>
                </a:solidFill>
              </a:rPr>
              <a:t>Proprietary</a:t>
            </a:r>
            <a:r>
              <a:rPr lang="de-DE" sz="1800" dirty="0">
                <a:solidFill>
                  <a:schemeClr val="dk1"/>
                </a:solidFill>
              </a:rPr>
              <a:t> </a:t>
            </a:r>
            <a:r>
              <a:rPr lang="de-DE" sz="1800" dirty="0" err="1">
                <a:solidFill>
                  <a:schemeClr val="dk1"/>
                </a:solidFill>
              </a:rPr>
              <a:t>software</a:t>
            </a:r>
            <a:endParaRPr sz="1800" dirty="0">
              <a:solidFill>
                <a:schemeClr val="dk1"/>
              </a:solidFill>
            </a:endParaRPr>
          </a:p>
        </p:txBody>
      </p:sp>
      <p:sp>
        <p:nvSpPr>
          <p:cNvPr id="36" name="Google Shape;275;p45">
            <a:extLst>
              <a:ext uri="{FF2B5EF4-FFF2-40B4-BE49-F238E27FC236}">
                <a16:creationId xmlns:a16="http://schemas.microsoft.com/office/drawing/2014/main" id="{F54E839C-DEC9-4FFB-B74E-26BC6EEDF147}"/>
              </a:ext>
            </a:extLst>
          </p:cNvPr>
          <p:cNvSpPr txBox="1"/>
          <p:nvPr/>
        </p:nvSpPr>
        <p:spPr>
          <a:xfrm>
            <a:off x="4743356" y="1093439"/>
            <a:ext cx="2591269" cy="461635"/>
          </a:xfrm>
          <a:prstGeom prst="rect">
            <a:avLst/>
          </a:prstGeom>
          <a:noFill/>
          <a:ln>
            <a:noFill/>
          </a:ln>
        </p:spPr>
        <p:txBody>
          <a:bodyPr spcFirstLastPara="1" wrap="square" lIns="91425" tIns="91425" rIns="91425" bIns="91425"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de-DE" sz="1800" dirty="0">
                <a:solidFill>
                  <a:schemeClr val="dk1"/>
                </a:solidFill>
              </a:rPr>
              <a:t>Open Source Software</a:t>
            </a:r>
            <a:endParaRPr sz="1800" dirty="0">
              <a:solidFill>
                <a:schemeClr val="dk1"/>
              </a:solidFill>
            </a:endParaRPr>
          </a:p>
        </p:txBody>
      </p:sp>
      <p:sp>
        <p:nvSpPr>
          <p:cNvPr id="39" name="Rechteck: abgerundete Ecken 38">
            <a:extLst>
              <a:ext uri="{FF2B5EF4-FFF2-40B4-BE49-F238E27FC236}">
                <a16:creationId xmlns:a16="http://schemas.microsoft.com/office/drawing/2014/main" id="{93607CD3-55FD-4B5C-9D91-9C4F602B999E}"/>
              </a:ext>
            </a:extLst>
          </p:cNvPr>
          <p:cNvSpPr/>
          <p:nvPr/>
        </p:nvSpPr>
        <p:spPr>
          <a:xfrm>
            <a:off x="8554366" y="1063221"/>
            <a:ext cx="2591270" cy="3343124"/>
          </a:xfrm>
          <a:prstGeom prst="roundRect">
            <a:avLst/>
          </a:prstGeom>
          <a:solidFill>
            <a:schemeClr val="bg1">
              <a:lumMod val="9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de-DE"/>
          </a:p>
        </p:txBody>
      </p:sp>
      <p:sp>
        <p:nvSpPr>
          <p:cNvPr id="40" name="Google Shape;275;p45">
            <a:extLst>
              <a:ext uri="{FF2B5EF4-FFF2-40B4-BE49-F238E27FC236}">
                <a16:creationId xmlns:a16="http://schemas.microsoft.com/office/drawing/2014/main" id="{DA8C7765-3E85-42A1-A949-0B1BEF483754}"/>
              </a:ext>
            </a:extLst>
          </p:cNvPr>
          <p:cNvSpPr txBox="1"/>
          <p:nvPr/>
        </p:nvSpPr>
        <p:spPr>
          <a:xfrm>
            <a:off x="8592262" y="3879321"/>
            <a:ext cx="2591270" cy="461635"/>
          </a:xfrm>
          <a:prstGeom prst="rect">
            <a:avLst/>
          </a:prstGeom>
          <a:noFill/>
          <a:ln>
            <a:noFill/>
          </a:ln>
        </p:spPr>
        <p:txBody>
          <a:bodyPr spcFirstLastPara="1" wrap="square" lIns="91425" tIns="91425" rIns="91425" bIns="91425"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de-DE" sz="1800" dirty="0">
                <a:solidFill>
                  <a:schemeClr val="dk1"/>
                </a:solidFill>
              </a:rPr>
              <a:t>On </a:t>
            </a:r>
            <a:r>
              <a:rPr lang="de-DE" sz="1800" dirty="0" err="1">
                <a:solidFill>
                  <a:schemeClr val="dk1"/>
                </a:solidFill>
              </a:rPr>
              <a:t>premise</a:t>
            </a:r>
            <a:r>
              <a:rPr lang="de-DE" sz="1800" dirty="0">
                <a:solidFill>
                  <a:schemeClr val="dk1"/>
                </a:solidFill>
              </a:rPr>
              <a:t> </a:t>
            </a:r>
            <a:r>
              <a:rPr lang="de-DE" sz="1800" dirty="0" err="1">
                <a:solidFill>
                  <a:schemeClr val="dk1"/>
                </a:solidFill>
              </a:rPr>
              <a:t>installation</a:t>
            </a:r>
            <a:endParaRPr sz="1800" dirty="0">
              <a:solidFill>
                <a:schemeClr val="dk1"/>
              </a:solidFill>
            </a:endParaRPr>
          </a:p>
        </p:txBody>
      </p:sp>
      <p:sp>
        <p:nvSpPr>
          <p:cNvPr id="46" name="Google Shape;275;p45">
            <a:extLst>
              <a:ext uri="{FF2B5EF4-FFF2-40B4-BE49-F238E27FC236}">
                <a16:creationId xmlns:a16="http://schemas.microsoft.com/office/drawing/2014/main" id="{DDB902C4-01AA-4A9E-B11D-430CFB2E872C}"/>
              </a:ext>
            </a:extLst>
          </p:cNvPr>
          <p:cNvSpPr txBox="1"/>
          <p:nvPr/>
        </p:nvSpPr>
        <p:spPr>
          <a:xfrm>
            <a:off x="9162854" y="1090199"/>
            <a:ext cx="2020678" cy="461635"/>
          </a:xfrm>
          <a:prstGeom prst="rect">
            <a:avLst/>
          </a:prstGeom>
          <a:noFill/>
          <a:ln>
            <a:noFill/>
          </a:ln>
        </p:spPr>
        <p:txBody>
          <a:bodyPr spcFirstLastPara="1" wrap="square" lIns="91425" tIns="91425" rIns="91425" bIns="91425"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de-DE" sz="1800" dirty="0">
                <a:solidFill>
                  <a:schemeClr val="dk1"/>
                </a:solidFill>
              </a:rPr>
              <a:t>Cloud (SaaS)</a:t>
            </a:r>
            <a:endParaRPr sz="1800" dirty="0">
              <a:solidFill>
                <a:schemeClr val="dk1"/>
              </a:solidFill>
            </a:endParaRPr>
          </a:p>
        </p:txBody>
      </p:sp>
      <p:sp>
        <p:nvSpPr>
          <p:cNvPr id="49" name="Google Shape;275;p45">
            <a:extLst>
              <a:ext uri="{FF2B5EF4-FFF2-40B4-BE49-F238E27FC236}">
                <a16:creationId xmlns:a16="http://schemas.microsoft.com/office/drawing/2014/main" id="{5AAFF818-330F-4C81-B6BD-8CC52D6E49AF}"/>
              </a:ext>
            </a:extLst>
          </p:cNvPr>
          <p:cNvSpPr txBox="1"/>
          <p:nvPr/>
        </p:nvSpPr>
        <p:spPr>
          <a:xfrm>
            <a:off x="2097683" y="2506621"/>
            <a:ext cx="626959" cy="461700"/>
          </a:xfrm>
          <a:prstGeom prst="rect">
            <a:avLst/>
          </a:prstGeom>
          <a:noFill/>
          <a:ln>
            <a:noFill/>
          </a:ln>
        </p:spPr>
        <p:txBody>
          <a:bodyPr spcFirstLastPara="1" wrap="square" lIns="91425" tIns="91425" rIns="91425" bIns="91425"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de-DE" sz="1800" dirty="0" err="1">
                <a:solidFill>
                  <a:schemeClr val="dk1"/>
                </a:solidFill>
              </a:rPr>
              <a:t>or</a:t>
            </a:r>
            <a:endParaRPr sz="1800" dirty="0">
              <a:solidFill>
                <a:schemeClr val="dk1"/>
              </a:solidFill>
            </a:endParaRPr>
          </a:p>
        </p:txBody>
      </p:sp>
      <p:sp>
        <p:nvSpPr>
          <p:cNvPr id="50" name="Google Shape;275;p45">
            <a:extLst>
              <a:ext uri="{FF2B5EF4-FFF2-40B4-BE49-F238E27FC236}">
                <a16:creationId xmlns:a16="http://schemas.microsoft.com/office/drawing/2014/main" id="{D15EE812-792E-4D3F-9728-84E484D5485B}"/>
              </a:ext>
            </a:extLst>
          </p:cNvPr>
          <p:cNvSpPr txBox="1"/>
          <p:nvPr/>
        </p:nvSpPr>
        <p:spPr>
          <a:xfrm>
            <a:off x="5816337" y="2510267"/>
            <a:ext cx="648793" cy="461700"/>
          </a:xfrm>
          <a:prstGeom prst="rect">
            <a:avLst/>
          </a:prstGeom>
          <a:noFill/>
          <a:ln>
            <a:noFill/>
          </a:ln>
        </p:spPr>
        <p:txBody>
          <a:bodyPr spcFirstLastPara="1" wrap="square" lIns="91425" tIns="91425" rIns="91425" bIns="91425"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de-DE" sz="1800" dirty="0" err="1">
                <a:solidFill>
                  <a:schemeClr val="dk1"/>
                </a:solidFill>
              </a:rPr>
              <a:t>or</a:t>
            </a:r>
            <a:endParaRPr sz="1800" dirty="0">
              <a:solidFill>
                <a:schemeClr val="dk1"/>
              </a:solidFill>
            </a:endParaRPr>
          </a:p>
        </p:txBody>
      </p:sp>
      <p:sp>
        <p:nvSpPr>
          <p:cNvPr id="51" name="Google Shape;275;p45">
            <a:extLst>
              <a:ext uri="{FF2B5EF4-FFF2-40B4-BE49-F238E27FC236}">
                <a16:creationId xmlns:a16="http://schemas.microsoft.com/office/drawing/2014/main" id="{0B7B0311-BDF5-49BE-8B6B-25C1365B134B}"/>
              </a:ext>
            </a:extLst>
          </p:cNvPr>
          <p:cNvSpPr txBox="1"/>
          <p:nvPr/>
        </p:nvSpPr>
        <p:spPr>
          <a:xfrm>
            <a:off x="9690754" y="2506621"/>
            <a:ext cx="620359" cy="461700"/>
          </a:xfrm>
          <a:prstGeom prst="rect">
            <a:avLst/>
          </a:prstGeom>
          <a:noFill/>
          <a:ln>
            <a:noFill/>
          </a:ln>
        </p:spPr>
        <p:txBody>
          <a:bodyPr spcFirstLastPara="1" wrap="square" lIns="91425" tIns="91425" rIns="91425" bIns="91425"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de-DE" sz="1800" dirty="0" err="1">
                <a:solidFill>
                  <a:schemeClr val="dk1"/>
                </a:solidFill>
              </a:rPr>
              <a:t>or</a:t>
            </a:r>
            <a:endParaRPr sz="1800" dirty="0">
              <a:solidFill>
                <a:schemeClr val="dk1"/>
              </a:solidFill>
            </a:endParaRPr>
          </a:p>
        </p:txBody>
      </p:sp>
      <p:pic>
        <p:nvPicPr>
          <p:cNvPr id="6" name="Grafik 5">
            <a:extLst>
              <a:ext uri="{FF2B5EF4-FFF2-40B4-BE49-F238E27FC236}">
                <a16:creationId xmlns:a16="http://schemas.microsoft.com/office/drawing/2014/main" id="{ED7CFE4F-9615-48D5-834F-8ADFE74C17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93335" y="1402992"/>
            <a:ext cx="1291309" cy="1291309"/>
          </a:xfrm>
          <a:prstGeom prst="rect">
            <a:avLst/>
          </a:prstGeom>
        </p:spPr>
      </p:pic>
      <p:pic>
        <p:nvPicPr>
          <p:cNvPr id="14" name="Grafik 13">
            <a:extLst>
              <a:ext uri="{FF2B5EF4-FFF2-40B4-BE49-F238E27FC236}">
                <a16:creationId xmlns:a16="http://schemas.microsoft.com/office/drawing/2014/main" id="{3CCA66E1-D374-401C-BDF8-499C33D2FF0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77196" y="2790055"/>
            <a:ext cx="1307448" cy="1307448"/>
          </a:xfrm>
          <a:prstGeom prst="rect">
            <a:avLst/>
          </a:prstGeom>
        </p:spPr>
      </p:pic>
      <p:pic>
        <p:nvPicPr>
          <p:cNvPr id="53" name="Grafik 52">
            <a:extLst>
              <a:ext uri="{FF2B5EF4-FFF2-40B4-BE49-F238E27FC236}">
                <a16:creationId xmlns:a16="http://schemas.microsoft.com/office/drawing/2014/main" id="{976C7D6F-B636-4AE8-9E8E-8BE60C6BF39D}"/>
              </a:ext>
            </a:extLst>
          </p:cNvPr>
          <p:cNvPicPr>
            <a:picLocks noChangeAspect="1"/>
          </p:cNvPicPr>
          <p:nvPr/>
        </p:nvPicPr>
        <p:blipFill rotWithShape="1">
          <a:blip r:embed="rId6">
            <a:extLst>
              <a:ext uri="{28A0092B-C50C-407E-A947-70E740481C1C}">
                <a14:useLocalDpi xmlns:a14="http://schemas.microsoft.com/office/drawing/2010/main" val="0"/>
              </a:ext>
            </a:extLst>
          </a:blip>
          <a:srcRect t="2" b="40767"/>
          <a:stretch/>
        </p:blipFill>
        <p:spPr>
          <a:xfrm>
            <a:off x="8939322" y="1401614"/>
            <a:ext cx="1910497" cy="1131658"/>
          </a:xfrm>
          <a:prstGeom prst="rect">
            <a:avLst/>
          </a:prstGeom>
        </p:spPr>
      </p:pic>
      <p:pic>
        <p:nvPicPr>
          <p:cNvPr id="55" name="Grafik 54">
            <a:extLst>
              <a:ext uri="{FF2B5EF4-FFF2-40B4-BE49-F238E27FC236}">
                <a16:creationId xmlns:a16="http://schemas.microsoft.com/office/drawing/2014/main" id="{59ECAEAE-BC4C-4EDE-9C71-18A2FEBD0F9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290838" y="2851990"/>
            <a:ext cx="1161364" cy="1161364"/>
          </a:xfrm>
          <a:prstGeom prst="rect">
            <a:avLst/>
          </a:prstGeom>
        </p:spPr>
      </p:pic>
      <p:sp>
        <p:nvSpPr>
          <p:cNvPr id="31" name="Datumsplatzhalter 2">
            <a:extLst>
              <a:ext uri="{FF2B5EF4-FFF2-40B4-BE49-F238E27FC236}">
                <a16:creationId xmlns:a16="http://schemas.microsoft.com/office/drawing/2014/main" id="{F2DBBF58-734F-4CF0-9615-203E94971289}"/>
              </a:ext>
            </a:extLst>
          </p:cNvPr>
          <p:cNvSpPr>
            <a:spLocks noGrp="1"/>
          </p:cNvSpPr>
          <p:nvPr>
            <p:ph type="dt" sz="half" idx="10"/>
          </p:nvPr>
        </p:nvSpPr>
        <p:spPr>
          <a:xfrm>
            <a:off x="838200" y="6464195"/>
            <a:ext cx="1384300" cy="144000"/>
          </a:xfrm>
        </p:spPr>
        <p:txBody>
          <a:bodyPr/>
          <a:lstStyle/>
          <a:p>
            <a:r>
              <a:rPr lang="de-DE" dirty="0"/>
              <a:t>22 and 23 </a:t>
            </a:r>
            <a:r>
              <a:rPr lang="de-DE" dirty="0" err="1"/>
              <a:t>October</a:t>
            </a:r>
            <a:r>
              <a:rPr lang="de-DE" dirty="0"/>
              <a:t> 2025</a:t>
            </a:r>
            <a:endParaRPr lang="en-US" dirty="0"/>
          </a:p>
        </p:txBody>
      </p:sp>
      <p:sp>
        <p:nvSpPr>
          <p:cNvPr id="32" name="Fußzeilenplatzhalter 6">
            <a:extLst>
              <a:ext uri="{FF2B5EF4-FFF2-40B4-BE49-F238E27FC236}">
                <a16:creationId xmlns:a16="http://schemas.microsoft.com/office/drawing/2014/main" id="{C39E500B-DAE6-4B14-907D-551B8D67E97B}"/>
              </a:ext>
            </a:extLst>
          </p:cNvPr>
          <p:cNvSpPr>
            <a:spLocks noGrp="1"/>
          </p:cNvSpPr>
          <p:nvPr>
            <p:ph type="ftr" sz="quarter" idx="11"/>
          </p:nvPr>
        </p:nvSpPr>
        <p:spPr>
          <a:xfrm>
            <a:off x="2222499" y="6464195"/>
            <a:ext cx="7244649" cy="144000"/>
          </a:xfrm>
        </p:spPr>
        <p:txBody>
          <a:bodyPr/>
          <a:lstStyle/>
          <a:p>
            <a:r>
              <a:rPr lang="de-DE" dirty="0">
                <a:latin typeface="Arial" panose="020B0604020202020204" pitchFamily="34" charset="0"/>
                <a:cs typeface="Arial" panose="020B0604020202020204" pitchFamily="34" charset="0"/>
              </a:rPr>
              <a:t>IV International Conference „Open Science and Innovation in Ukraine 2025“</a:t>
            </a:r>
          </a:p>
        </p:txBody>
      </p:sp>
      <p:sp>
        <p:nvSpPr>
          <p:cNvPr id="33" name="Foliennummernplatzhalter 9">
            <a:extLst>
              <a:ext uri="{FF2B5EF4-FFF2-40B4-BE49-F238E27FC236}">
                <a16:creationId xmlns:a16="http://schemas.microsoft.com/office/drawing/2014/main" id="{305B0B5E-049A-40D7-9004-0089C46282A8}"/>
              </a:ext>
            </a:extLst>
          </p:cNvPr>
          <p:cNvSpPr>
            <a:spLocks noGrp="1"/>
          </p:cNvSpPr>
          <p:nvPr>
            <p:ph type="sldNum" sz="quarter" idx="12"/>
          </p:nvPr>
        </p:nvSpPr>
        <p:spPr>
          <a:xfrm>
            <a:off x="479355" y="6464195"/>
            <a:ext cx="360000" cy="144000"/>
          </a:xfrm>
        </p:spPr>
        <p:txBody>
          <a:bodyPr/>
          <a:lstStyle/>
          <a:p>
            <a:fld id="{B253F205-D10E-4D55-8906-CB7E9700548A}" type="slidenum">
              <a:rPr lang="en-US" smtClean="0"/>
              <a:t>24</a:t>
            </a:fld>
            <a:endParaRPr lang="en-US"/>
          </a:p>
        </p:txBody>
      </p:sp>
    </p:spTree>
    <p:extLst>
      <p:ext uri="{BB962C8B-B14F-4D97-AF65-F5344CB8AC3E}">
        <p14:creationId xmlns:p14="http://schemas.microsoft.com/office/powerpoint/2010/main" val="28114163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B507E5-2D62-4C47-E48E-5C27CF3DCF6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8D6978E-D38C-31F6-6E3A-B8DAA5FCC2E4}"/>
              </a:ext>
            </a:extLst>
          </p:cNvPr>
          <p:cNvSpPr>
            <a:spLocks noGrp="1"/>
          </p:cNvSpPr>
          <p:nvPr>
            <p:ph type="title"/>
          </p:nvPr>
        </p:nvSpPr>
        <p:spPr/>
        <p:txBody>
          <a:bodyPr/>
          <a:lstStyle/>
          <a:p>
            <a:r>
              <a:rPr lang="en-US" dirty="0"/>
              <a:t>Definition of objectives </a:t>
            </a:r>
            <a:br>
              <a:rPr lang="en-US" dirty="0"/>
            </a:br>
            <a:r>
              <a:rPr lang="en-US" dirty="0"/>
              <a:t>for the acquisition</a:t>
            </a:r>
          </a:p>
        </p:txBody>
      </p:sp>
      <p:sp>
        <p:nvSpPr>
          <p:cNvPr id="3" name="Content Placeholder 2">
            <a:extLst>
              <a:ext uri="{FF2B5EF4-FFF2-40B4-BE49-F238E27FC236}">
                <a16:creationId xmlns:a16="http://schemas.microsoft.com/office/drawing/2014/main" id="{92A1172C-0C48-00B9-9971-53684E1FF5E8}"/>
              </a:ext>
            </a:extLst>
          </p:cNvPr>
          <p:cNvSpPr>
            <a:spLocks noGrp="1"/>
          </p:cNvSpPr>
          <p:nvPr>
            <p:ph idx="1"/>
          </p:nvPr>
        </p:nvSpPr>
        <p:spPr>
          <a:xfrm>
            <a:off x="6259513" y="1452714"/>
            <a:ext cx="5453062" cy="988897"/>
          </a:xfrm>
        </p:spPr>
        <p:txBody>
          <a:bodyPr/>
          <a:lstStyle/>
          <a:p>
            <a:r>
              <a:rPr lang="en-US" dirty="0"/>
              <a:t>Before implementing a CRIS (open source or proprietary), care must be taken to ensure that the software meets all requirements. Such requirements could include, for example:</a:t>
            </a:r>
          </a:p>
        </p:txBody>
      </p:sp>
      <p:sp>
        <p:nvSpPr>
          <p:cNvPr id="8" name="Content Placeholder 7">
            <a:extLst>
              <a:ext uri="{FF2B5EF4-FFF2-40B4-BE49-F238E27FC236}">
                <a16:creationId xmlns:a16="http://schemas.microsoft.com/office/drawing/2014/main" id="{569DB661-0B42-B2AD-2E6B-9163979466AB}"/>
              </a:ext>
            </a:extLst>
          </p:cNvPr>
          <p:cNvSpPr>
            <a:spLocks noGrp="1"/>
          </p:cNvSpPr>
          <p:nvPr>
            <p:ph idx="14"/>
          </p:nvPr>
        </p:nvSpPr>
        <p:spPr>
          <a:xfrm>
            <a:off x="6259513" y="2706328"/>
            <a:ext cx="5453062" cy="3310706"/>
          </a:xfrm>
        </p:spPr>
        <p:txBody>
          <a:bodyPr/>
          <a:lstStyle/>
          <a:p>
            <a:pPr marL="285750" indent="-285750">
              <a:spcAft>
                <a:spcPts val="300"/>
              </a:spcAft>
              <a:buFont typeface="Arial" panose="020B0604020202020204" pitchFamily="34" charset="0"/>
              <a:buChar char="•"/>
            </a:pPr>
            <a:r>
              <a:rPr lang="en-US" dirty="0"/>
              <a:t>The CRIS sought should be adaptable in terms of its data model and </a:t>
            </a:r>
            <a:r>
              <a:rPr lang="en-US" dirty="0" err="1"/>
              <a:t>standardised</a:t>
            </a:r>
            <a:r>
              <a:rPr lang="en-US" dirty="0"/>
              <a:t> data storage.</a:t>
            </a:r>
          </a:p>
          <a:p>
            <a:pPr marL="285750" indent="-285750">
              <a:spcAft>
                <a:spcPts val="300"/>
              </a:spcAft>
              <a:buFont typeface="Arial" panose="020B0604020202020204" pitchFamily="34" charset="0"/>
              <a:buChar char="•"/>
            </a:pPr>
            <a:r>
              <a:rPr lang="en-US" dirty="0"/>
              <a:t>It should have connections to other (open) systems via APIs and also be able to connect bidirectionally to (open) research information infrastructures, e.g. </a:t>
            </a:r>
            <a:r>
              <a:rPr lang="en-US" dirty="0" err="1"/>
              <a:t>OpenAlex</a:t>
            </a:r>
            <a:endParaRPr lang="en-US" dirty="0"/>
          </a:p>
          <a:p>
            <a:pPr marL="285750" indent="-285750">
              <a:spcAft>
                <a:spcPts val="300"/>
              </a:spcAft>
              <a:buFont typeface="Arial" panose="020B0604020202020204" pitchFamily="34" charset="0"/>
              <a:buChar char="•"/>
            </a:pPr>
            <a:r>
              <a:rPr lang="en-US" dirty="0"/>
              <a:t>It should be able to incorporate all applicable PIDs (identifiers) as far as possible and must be capable of further development towards new identifiers.</a:t>
            </a:r>
          </a:p>
          <a:p>
            <a:pPr marL="285750" indent="-285750">
              <a:spcAft>
                <a:spcPts val="300"/>
              </a:spcAft>
              <a:buFont typeface="Arial" panose="020B0604020202020204" pitchFamily="34" charset="0"/>
              <a:buChar char="•"/>
            </a:pPr>
            <a:r>
              <a:rPr lang="en-US" dirty="0"/>
              <a:t>It should be possible to </a:t>
            </a:r>
            <a:r>
              <a:rPr lang="en-US" dirty="0" err="1"/>
              <a:t>analyse</a:t>
            </a:r>
            <a:r>
              <a:rPr lang="en-US" dirty="0"/>
              <a:t> and </a:t>
            </a:r>
            <a:r>
              <a:rPr lang="en-US" dirty="0" err="1"/>
              <a:t>visualise</a:t>
            </a:r>
            <a:r>
              <a:rPr lang="en-US" dirty="0"/>
              <a:t> already available data (reporting).</a:t>
            </a:r>
          </a:p>
          <a:p>
            <a:pPr marL="285750" indent="-285750">
              <a:spcAft>
                <a:spcPts val="300"/>
              </a:spcAft>
              <a:buFont typeface="Arial" panose="020B0604020202020204" pitchFamily="34" charset="0"/>
              <a:buChar char="•"/>
            </a:pPr>
            <a:r>
              <a:rPr lang="en-US" noProof="0" dirty="0"/>
              <a:t>It all depends on the purposes your individual CRIS is meant to serve.</a:t>
            </a:r>
            <a:endParaRPr lang="de-DE" noProof="0" dirty="0"/>
          </a:p>
        </p:txBody>
      </p:sp>
      <p:sp>
        <p:nvSpPr>
          <p:cNvPr id="7" name="Datumsplatzhalter 6">
            <a:extLst>
              <a:ext uri="{FF2B5EF4-FFF2-40B4-BE49-F238E27FC236}">
                <a16:creationId xmlns:a16="http://schemas.microsoft.com/office/drawing/2014/main" id="{136A574A-DC6F-235F-787A-CC85F71BA673}"/>
              </a:ext>
            </a:extLst>
          </p:cNvPr>
          <p:cNvSpPr>
            <a:spLocks noGrp="1"/>
          </p:cNvSpPr>
          <p:nvPr>
            <p:ph type="dt" sz="half" idx="10"/>
          </p:nvPr>
        </p:nvSpPr>
        <p:spPr/>
        <p:txBody>
          <a:bodyPr/>
          <a:lstStyle/>
          <a:p>
            <a:r>
              <a:rPr lang="de-DE">
                <a:solidFill>
                  <a:schemeClr val="bg1"/>
                </a:solidFill>
              </a:rPr>
              <a:t>15.07.2025</a:t>
            </a:r>
            <a:endParaRPr lang="en-US">
              <a:solidFill>
                <a:schemeClr val="bg1"/>
              </a:solidFill>
            </a:endParaRPr>
          </a:p>
        </p:txBody>
      </p:sp>
      <p:sp>
        <p:nvSpPr>
          <p:cNvPr id="9" name="Fußzeilenplatzhalter 8">
            <a:extLst>
              <a:ext uri="{FF2B5EF4-FFF2-40B4-BE49-F238E27FC236}">
                <a16:creationId xmlns:a16="http://schemas.microsoft.com/office/drawing/2014/main" id="{66F94312-3034-E5C9-57C9-2A8E9A2B14F5}"/>
              </a:ext>
            </a:extLst>
          </p:cNvPr>
          <p:cNvSpPr>
            <a:spLocks noGrp="1"/>
          </p:cNvSpPr>
          <p:nvPr>
            <p:ph type="ftr" sz="quarter" idx="11"/>
          </p:nvPr>
        </p:nvSpPr>
        <p:spPr/>
        <p:txBody>
          <a:bodyPr/>
          <a:lstStyle/>
          <a:p>
            <a:r>
              <a:rPr lang="de-DE">
                <a:solidFill>
                  <a:schemeClr val="bg1"/>
                </a:solidFill>
              </a:rPr>
              <a:t>Fußzeile über das Menü „Einfügen“ &gt; „Kopf- und Fußzeile“ einstellen</a:t>
            </a:r>
            <a:endParaRPr lang="en-US">
              <a:solidFill>
                <a:schemeClr val="bg1"/>
              </a:solidFill>
            </a:endParaRPr>
          </a:p>
        </p:txBody>
      </p:sp>
      <p:sp>
        <p:nvSpPr>
          <p:cNvPr id="11" name="Foliennummernplatzhalter 10">
            <a:extLst>
              <a:ext uri="{FF2B5EF4-FFF2-40B4-BE49-F238E27FC236}">
                <a16:creationId xmlns:a16="http://schemas.microsoft.com/office/drawing/2014/main" id="{1D6BA24D-8A3D-9912-0B14-A72EFC1DA059}"/>
              </a:ext>
            </a:extLst>
          </p:cNvPr>
          <p:cNvSpPr>
            <a:spLocks noGrp="1"/>
          </p:cNvSpPr>
          <p:nvPr>
            <p:ph type="sldNum" sz="quarter" idx="12"/>
          </p:nvPr>
        </p:nvSpPr>
        <p:spPr/>
        <p:txBody>
          <a:bodyPr/>
          <a:lstStyle/>
          <a:p>
            <a:fld id="{B253F205-D10E-4D55-8906-CB7E9700548A}" type="slidenum">
              <a:rPr lang="en-US" smtClean="0">
                <a:solidFill>
                  <a:schemeClr val="bg1"/>
                </a:solidFill>
              </a:rPr>
              <a:t>25</a:t>
            </a:fld>
            <a:endParaRPr lang="en-US">
              <a:solidFill>
                <a:schemeClr val="bg1"/>
              </a:solidFill>
            </a:endParaRPr>
          </a:p>
        </p:txBody>
      </p:sp>
      <p:pic>
        <p:nvPicPr>
          <p:cNvPr id="14" name="Bildplatzhalter 13">
            <a:extLst>
              <a:ext uri="{FF2B5EF4-FFF2-40B4-BE49-F238E27FC236}">
                <a16:creationId xmlns:a16="http://schemas.microsoft.com/office/drawing/2014/main" id="{9E74F924-CDE6-4D46-A224-39F20443CB4D}"/>
              </a:ext>
            </a:extLst>
          </p:cNvPr>
          <p:cNvPicPr>
            <a:picLocks noGrp="1" noChangeAspect="1"/>
          </p:cNvPicPr>
          <p:nvPr>
            <p:ph type="pic" sz="quarter" idx="15"/>
          </p:nvPr>
        </p:nvPicPr>
        <p:blipFill>
          <a:blip r:embed="rId3">
            <a:extLst>
              <a:ext uri="{28A0092B-C50C-407E-A947-70E740481C1C}">
                <a14:useLocalDpi xmlns:a14="http://schemas.microsoft.com/office/drawing/2010/main" val="0"/>
              </a:ext>
            </a:extLst>
          </a:blip>
          <a:srcRect l="6759" r="6759"/>
          <a:stretch>
            <a:fillRect/>
          </a:stretch>
        </p:blipFill>
        <p:spPr>
          <a:ln w="19050">
            <a:solidFill>
              <a:schemeClr val="tx1"/>
            </a:solidFill>
          </a:ln>
        </p:spPr>
      </p:pic>
      <p:sp>
        <p:nvSpPr>
          <p:cNvPr id="10" name="Datumsplatzhalter 2">
            <a:extLst>
              <a:ext uri="{FF2B5EF4-FFF2-40B4-BE49-F238E27FC236}">
                <a16:creationId xmlns:a16="http://schemas.microsoft.com/office/drawing/2014/main" id="{61943AEE-D8D5-45FA-9008-279504E15FDA}"/>
              </a:ext>
            </a:extLst>
          </p:cNvPr>
          <p:cNvSpPr txBox="1">
            <a:spLocks/>
          </p:cNvSpPr>
          <p:nvPr/>
        </p:nvSpPr>
        <p:spPr>
          <a:xfrm>
            <a:off x="990600" y="6616595"/>
            <a:ext cx="1384300" cy="144000"/>
          </a:xfrm>
          <a:prstGeom prst="rect">
            <a:avLst/>
          </a:prstGeom>
        </p:spPr>
        <p:txBody>
          <a:bodyPr vert="horz" lIns="0" tIns="0" rIns="0" bIns="45720" rtlCol="0" anchor="t" anchorCtr="0">
            <a:noAutofit/>
          </a:bodyPr>
          <a:lstStyle>
            <a:defPPr>
              <a:defRPr lang="en-US"/>
            </a:defPPr>
            <a:lvl1pPr marL="0" algn="l" defTabSz="914400" rtl="0" eaLnBrk="1" latinLnBrk="0" hangingPunct="1">
              <a:defRPr sz="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a:t>22 and 23 October 2025</a:t>
            </a:r>
            <a:endParaRPr lang="en-US" dirty="0"/>
          </a:p>
        </p:txBody>
      </p:sp>
      <p:sp>
        <p:nvSpPr>
          <p:cNvPr id="12" name="Fußzeilenplatzhalter 6">
            <a:extLst>
              <a:ext uri="{FF2B5EF4-FFF2-40B4-BE49-F238E27FC236}">
                <a16:creationId xmlns:a16="http://schemas.microsoft.com/office/drawing/2014/main" id="{612D96D8-F42F-4ED8-85B8-55F4776299ED}"/>
              </a:ext>
            </a:extLst>
          </p:cNvPr>
          <p:cNvSpPr txBox="1">
            <a:spLocks/>
          </p:cNvSpPr>
          <p:nvPr/>
        </p:nvSpPr>
        <p:spPr>
          <a:xfrm>
            <a:off x="2374899" y="6616595"/>
            <a:ext cx="7244649" cy="144000"/>
          </a:xfrm>
          <a:prstGeom prst="rect">
            <a:avLst/>
          </a:prstGeom>
        </p:spPr>
        <p:txBody>
          <a:bodyPr vert="horz" lIns="0" tIns="0" rIns="0" bIns="45720" rtlCol="0" anchor="t" anchorCtr="0">
            <a:noAutofit/>
          </a:bodyPr>
          <a:lstStyle>
            <a:defPPr>
              <a:defRPr lang="en-US"/>
            </a:defPPr>
            <a:lvl1pPr marL="0" algn="l" defTabSz="914400" rtl="0" eaLnBrk="1" latinLnBrk="0" hangingPunct="1">
              <a:defRPr sz="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a:latin typeface="Arial" panose="020B0604020202020204" pitchFamily="34" charset="0"/>
                <a:cs typeface="Arial" panose="020B0604020202020204" pitchFamily="34" charset="0"/>
              </a:rPr>
              <a:t>IV International Conference „Open Science and Innovation in Ukraine 2025“</a:t>
            </a:r>
            <a:endParaRPr lang="de-DE" dirty="0">
              <a:latin typeface="Arial" panose="020B0604020202020204" pitchFamily="34" charset="0"/>
              <a:cs typeface="Arial" panose="020B0604020202020204" pitchFamily="34" charset="0"/>
            </a:endParaRPr>
          </a:p>
        </p:txBody>
      </p:sp>
      <p:sp>
        <p:nvSpPr>
          <p:cNvPr id="13" name="Foliennummernplatzhalter 9">
            <a:extLst>
              <a:ext uri="{FF2B5EF4-FFF2-40B4-BE49-F238E27FC236}">
                <a16:creationId xmlns:a16="http://schemas.microsoft.com/office/drawing/2014/main" id="{360730F1-9576-4CCC-AAD4-EFAFDA782E0B}"/>
              </a:ext>
            </a:extLst>
          </p:cNvPr>
          <p:cNvSpPr txBox="1">
            <a:spLocks/>
          </p:cNvSpPr>
          <p:nvPr/>
        </p:nvSpPr>
        <p:spPr>
          <a:xfrm>
            <a:off x="631755" y="6616595"/>
            <a:ext cx="360000" cy="144000"/>
          </a:xfrm>
          <a:prstGeom prst="rect">
            <a:avLst/>
          </a:prstGeom>
        </p:spPr>
        <p:txBody>
          <a:bodyPr vert="horz" lIns="0" tIns="0" rIns="0" bIns="45720" rtlCol="0" anchor="t" anchorCtr="0">
            <a:noAutofit/>
          </a:bodyPr>
          <a:lstStyle>
            <a:defPPr>
              <a:defRPr lang="en-US"/>
            </a:defPPr>
            <a:lvl1pPr marL="0" algn="l" defTabSz="914400" rtl="0" eaLnBrk="1" latinLnBrk="0" hangingPunct="1">
              <a:defRPr sz="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253F205-D10E-4D55-8906-CB7E9700548A}" type="slidenum">
              <a:rPr lang="en-US" smtClean="0"/>
              <a:pPr/>
              <a:t>25</a:t>
            </a:fld>
            <a:endParaRPr lang="en-US"/>
          </a:p>
        </p:txBody>
      </p:sp>
    </p:spTree>
    <p:extLst>
      <p:ext uri="{BB962C8B-B14F-4D97-AF65-F5344CB8AC3E}">
        <p14:creationId xmlns:p14="http://schemas.microsoft.com/office/powerpoint/2010/main" val="1831207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8C95C4-DD9A-7434-D94D-A7A4889ED92F}"/>
            </a:ext>
          </a:extLst>
        </p:cNvPr>
        <p:cNvGrpSpPr/>
        <p:nvPr/>
      </p:nvGrpSpPr>
      <p:grpSpPr>
        <a:xfrm>
          <a:off x="0" y="0"/>
          <a:ext cx="0" cy="0"/>
          <a:chOff x="0" y="0"/>
          <a:chExt cx="0" cy="0"/>
        </a:xfrm>
      </p:grpSpPr>
      <p:sp>
        <p:nvSpPr>
          <p:cNvPr id="23" name="Ellipse 7">
            <a:extLst>
              <a:ext uri="{FF2B5EF4-FFF2-40B4-BE49-F238E27FC236}">
                <a16:creationId xmlns:a16="http://schemas.microsoft.com/office/drawing/2014/main" id="{3DC667EE-9E0D-8CBB-11FB-F8EC2981D3B1}"/>
              </a:ext>
            </a:extLst>
          </p:cNvPr>
          <p:cNvSpPr/>
          <p:nvPr/>
        </p:nvSpPr>
        <p:spPr>
          <a:xfrm>
            <a:off x="4218631" y="2670930"/>
            <a:ext cx="3596103" cy="21671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spcBef>
                <a:spcPts val="0"/>
              </a:spcBef>
            </a:pPr>
            <a:r>
              <a:rPr lang="de-DE" sz="2000" b="1" dirty="0">
                <a:solidFill>
                  <a:schemeClr val="tx1"/>
                </a:solidFill>
              </a:rPr>
              <a:t>CRIS – Proof </a:t>
            </a:r>
            <a:r>
              <a:rPr lang="de-DE" sz="2000" b="1" dirty="0" err="1">
                <a:solidFill>
                  <a:schemeClr val="tx1"/>
                </a:solidFill>
              </a:rPr>
              <a:t>of</a:t>
            </a:r>
            <a:r>
              <a:rPr lang="de-DE" sz="2000" b="1" dirty="0">
                <a:solidFill>
                  <a:schemeClr val="tx1"/>
                </a:solidFill>
              </a:rPr>
              <a:t> </a:t>
            </a:r>
            <a:r>
              <a:rPr lang="de-DE" sz="2000" b="1" dirty="0" err="1">
                <a:solidFill>
                  <a:schemeClr val="tx1"/>
                </a:solidFill>
              </a:rPr>
              <a:t>concept</a:t>
            </a:r>
            <a:endParaRPr lang="de-DE" sz="2000" b="1" dirty="0">
              <a:solidFill>
                <a:schemeClr val="tx1"/>
              </a:solidFill>
            </a:endParaRPr>
          </a:p>
        </p:txBody>
      </p:sp>
      <p:sp>
        <p:nvSpPr>
          <p:cNvPr id="2" name="Title 1">
            <a:extLst>
              <a:ext uri="{FF2B5EF4-FFF2-40B4-BE49-F238E27FC236}">
                <a16:creationId xmlns:a16="http://schemas.microsoft.com/office/drawing/2014/main" id="{B0E7D7B7-FC65-8DEC-F1C5-EE88B996979B}"/>
              </a:ext>
            </a:extLst>
          </p:cNvPr>
          <p:cNvSpPr>
            <a:spLocks noGrp="1"/>
          </p:cNvSpPr>
          <p:nvPr>
            <p:ph type="title"/>
          </p:nvPr>
        </p:nvSpPr>
        <p:spPr/>
        <p:txBody>
          <a:bodyPr>
            <a:noAutofit/>
          </a:bodyPr>
          <a:lstStyle/>
          <a:p>
            <a:r>
              <a:rPr lang="de-DE" dirty="0" err="1"/>
              <a:t>Recommendations</a:t>
            </a:r>
            <a:r>
              <a:rPr lang="de-DE" dirty="0"/>
              <a:t> – Motivation and </a:t>
            </a:r>
            <a:r>
              <a:rPr lang="de-DE" dirty="0" err="1"/>
              <a:t>acceptance</a:t>
            </a:r>
            <a:endParaRPr lang="de-DE" dirty="0"/>
          </a:p>
        </p:txBody>
      </p:sp>
      <p:sp>
        <p:nvSpPr>
          <p:cNvPr id="8" name="Content Placeholder 7">
            <a:extLst>
              <a:ext uri="{FF2B5EF4-FFF2-40B4-BE49-F238E27FC236}">
                <a16:creationId xmlns:a16="http://schemas.microsoft.com/office/drawing/2014/main" id="{FEB53A24-EE2E-7478-ACE1-DA0911C937A2}"/>
              </a:ext>
            </a:extLst>
          </p:cNvPr>
          <p:cNvSpPr>
            <a:spLocks noGrp="1"/>
          </p:cNvSpPr>
          <p:nvPr>
            <p:ph idx="14"/>
          </p:nvPr>
        </p:nvSpPr>
        <p:spPr>
          <a:xfrm>
            <a:off x="4088955" y="4081114"/>
            <a:ext cx="3907466" cy="2310061"/>
          </a:xfrm>
        </p:spPr>
        <p:txBody>
          <a:bodyPr>
            <a:noAutofit/>
          </a:bodyPr>
          <a:lstStyle/>
          <a:p>
            <a:r>
              <a:rPr lang="en-US" dirty="0"/>
              <a:t>A </a:t>
            </a:r>
            <a:r>
              <a:rPr lang="en-US" b="1" dirty="0"/>
              <a:t>small group of motivated people </a:t>
            </a:r>
            <a:r>
              <a:rPr lang="en-US" dirty="0"/>
              <a:t>could take the lead and loudly proclaim what they are going to do, inviting others to join them. This can also be done in several stages. Set the right goals (‘low hanging fruits’) where you can show yourself and others after a short time that ‘we have achieved a lot with few resources’.</a:t>
            </a:r>
            <a:endParaRPr lang="de-DE" dirty="0"/>
          </a:p>
        </p:txBody>
      </p:sp>
      <p:sp>
        <p:nvSpPr>
          <p:cNvPr id="9" name="Content Placeholder 8">
            <a:extLst>
              <a:ext uri="{FF2B5EF4-FFF2-40B4-BE49-F238E27FC236}">
                <a16:creationId xmlns:a16="http://schemas.microsoft.com/office/drawing/2014/main" id="{74ED1C74-2CEA-555A-90B0-C1DEC37D1C43}"/>
              </a:ext>
            </a:extLst>
          </p:cNvPr>
          <p:cNvSpPr>
            <a:spLocks noGrp="1"/>
          </p:cNvSpPr>
          <p:nvPr>
            <p:ph idx="15"/>
          </p:nvPr>
        </p:nvSpPr>
        <p:spPr>
          <a:xfrm>
            <a:off x="8160555" y="4081112"/>
            <a:ext cx="3907466" cy="2030929"/>
          </a:xfrm>
        </p:spPr>
        <p:txBody>
          <a:bodyPr>
            <a:noAutofit/>
          </a:bodyPr>
          <a:lstStyle/>
          <a:p>
            <a:r>
              <a:rPr lang="en-US" dirty="0"/>
              <a:t>Seek professional </a:t>
            </a:r>
            <a:r>
              <a:rPr lang="en-US" b="1" dirty="0"/>
              <a:t>advice</a:t>
            </a:r>
            <a:r>
              <a:rPr lang="en-US" dirty="0"/>
              <a:t>. There are product-neutral consulting companies that are experts in their field. Such consulting services are useful during any stage of the CRIS implementation process and can help </a:t>
            </a:r>
            <a:r>
              <a:rPr lang="en-US" dirty="0" err="1"/>
              <a:t>identifiy</a:t>
            </a:r>
            <a:r>
              <a:rPr lang="en-US" dirty="0"/>
              <a:t> and solve problems before they arise.</a:t>
            </a:r>
          </a:p>
        </p:txBody>
      </p:sp>
      <p:sp>
        <p:nvSpPr>
          <p:cNvPr id="16" name="Ellipse 7">
            <a:extLst>
              <a:ext uri="{FF2B5EF4-FFF2-40B4-BE49-F238E27FC236}">
                <a16:creationId xmlns:a16="http://schemas.microsoft.com/office/drawing/2014/main" id="{71B2981F-4FAA-5782-C492-EE8459735F5B}"/>
              </a:ext>
            </a:extLst>
          </p:cNvPr>
          <p:cNvSpPr/>
          <p:nvPr/>
        </p:nvSpPr>
        <p:spPr>
          <a:xfrm>
            <a:off x="8016839" y="2679881"/>
            <a:ext cx="3654808" cy="21671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spcBef>
                <a:spcPts val="0"/>
              </a:spcBef>
            </a:pPr>
            <a:r>
              <a:rPr lang="de-DE" sz="2000" b="1" dirty="0">
                <a:solidFill>
                  <a:schemeClr val="tx1"/>
                </a:solidFill>
              </a:rPr>
              <a:t>External </a:t>
            </a:r>
            <a:r>
              <a:rPr lang="de-DE" sz="2000" b="1" dirty="0" err="1">
                <a:solidFill>
                  <a:schemeClr val="tx1"/>
                </a:solidFill>
              </a:rPr>
              <a:t>consulting</a:t>
            </a:r>
            <a:endParaRPr lang="de-DE" sz="2000" b="1" dirty="0">
              <a:solidFill>
                <a:schemeClr val="tx1"/>
              </a:solidFill>
            </a:endParaRPr>
          </a:p>
        </p:txBody>
      </p:sp>
      <p:pic>
        <p:nvPicPr>
          <p:cNvPr id="13" name="Grafik 12">
            <a:extLst>
              <a:ext uri="{FF2B5EF4-FFF2-40B4-BE49-F238E27FC236}">
                <a16:creationId xmlns:a16="http://schemas.microsoft.com/office/drawing/2014/main" id="{A7D51892-06C4-4680-A117-0C05B4BE97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95910" y="865390"/>
            <a:ext cx="2662543" cy="2662543"/>
          </a:xfrm>
          <a:prstGeom prst="rect">
            <a:avLst/>
          </a:prstGeom>
        </p:spPr>
      </p:pic>
      <p:pic>
        <p:nvPicPr>
          <p:cNvPr id="18" name="Grafik 17">
            <a:extLst>
              <a:ext uri="{FF2B5EF4-FFF2-40B4-BE49-F238E27FC236}">
                <a16:creationId xmlns:a16="http://schemas.microsoft.com/office/drawing/2014/main" id="{EB8E8125-A888-4D66-971C-1FE21FB043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54298" y="959706"/>
            <a:ext cx="2769252" cy="2769252"/>
          </a:xfrm>
          <a:prstGeom prst="rect">
            <a:avLst/>
          </a:prstGeom>
        </p:spPr>
      </p:pic>
      <p:pic>
        <p:nvPicPr>
          <p:cNvPr id="21" name="Grafik 20">
            <a:extLst>
              <a:ext uri="{FF2B5EF4-FFF2-40B4-BE49-F238E27FC236}">
                <a16:creationId xmlns:a16="http://schemas.microsoft.com/office/drawing/2014/main" id="{40D4535E-DBE8-4CED-B8DE-1C9A6874F35D}"/>
              </a:ext>
            </a:extLst>
          </p:cNvPr>
          <p:cNvPicPr>
            <a:picLocks noChangeAspect="1"/>
          </p:cNvPicPr>
          <p:nvPr/>
        </p:nvPicPr>
        <p:blipFill rotWithShape="1">
          <a:blip r:embed="rId4">
            <a:extLst>
              <a:ext uri="{28A0092B-C50C-407E-A947-70E740481C1C}">
                <a14:useLocalDpi xmlns:a14="http://schemas.microsoft.com/office/drawing/2010/main" val="0"/>
              </a:ext>
            </a:extLst>
          </a:blip>
          <a:srcRect l="7675" r="8418"/>
          <a:stretch/>
        </p:blipFill>
        <p:spPr>
          <a:xfrm>
            <a:off x="275761" y="1488968"/>
            <a:ext cx="3564000" cy="4343400"/>
          </a:xfrm>
          <a:prstGeom prst="rect">
            <a:avLst/>
          </a:prstGeom>
          <a:ln w="19050">
            <a:solidFill>
              <a:schemeClr val="tx1"/>
            </a:solidFill>
          </a:ln>
        </p:spPr>
      </p:pic>
      <p:sp>
        <p:nvSpPr>
          <p:cNvPr id="14" name="Datumsplatzhalter 2">
            <a:extLst>
              <a:ext uri="{FF2B5EF4-FFF2-40B4-BE49-F238E27FC236}">
                <a16:creationId xmlns:a16="http://schemas.microsoft.com/office/drawing/2014/main" id="{909111BA-6C90-4368-8C6A-288E6C05709D}"/>
              </a:ext>
            </a:extLst>
          </p:cNvPr>
          <p:cNvSpPr>
            <a:spLocks noGrp="1"/>
          </p:cNvSpPr>
          <p:nvPr>
            <p:ph type="dt" sz="half" idx="10"/>
          </p:nvPr>
        </p:nvSpPr>
        <p:spPr>
          <a:xfrm>
            <a:off x="838200" y="6464195"/>
            <a:ext cx="1384300" cy="144000"/>
          </a:xfrm>
        </p:spPr>
        <p:txBody>
          <a:bodyPr/>
          <a:lstStyle/>
          <a:p>
            <a:r>
              <a:rPr lang="de-DE" dirty="0"/>
              <a:t>22 and 23 </a:t>
            </a:r>
            <a:r>
              <a:rPr lang="de-DE" dirty="0" err="1"/>
              <a:t>October</a:t>
            </a:r>
            <a:r>
              <a:rPr lang="de-DE" dirty="0"/>
              <a:t> 2025</a:t>
            </a:r>
            <a:endParaRPr lang="en-US" dirty="0"/>
          </a:p>
        </p:txBody>
      </p:sp>
      <p:sp>
        <p:nvSpPr>
          <p:cNvPr id="15" name="Fußzeilenplatzhalter 6">
            <a:extLst>
              <a:ext uri="{FF2B5EF4-FFF2-40B4-BE49-F238E27FC236}">
                <a16:creationId xmlns:a16="http://schemas.microsoft.com/office/drawing/2014/main" id="{6D642BAB-FA2E-47F9-9F57-0582C24AE9ED}"/>
              </a:ext>
            </a:extLst>
          </p:cNvPr>
          <p:cNvSpPr>
            <a:spLocks noGrp="1"/>
          </p:cNvSpPr>
          <p:nvPr>
            <p:ph type="ftr" sz="quarter" idx="11"/>
          </p:nvPr>
        </p:nvSpPr>
        <p:spPr>
          <a:xfrm>
            <a:off x="2222499" y="6464195"/>
            <a:ext cx="7244649" cy="144000"/>
          </a:xfrm>
        </p:spPr>
        <p:txBody>
          <a:bodyPr/>
          <a:lstStyle/>
          <a:p>
            <a:r>
              <a:rPr lang="de-DE" dirty="0">
                <a:latin typeface="Arial" panose="020B0604020202020204" pitchFamily="34" charset="0"/>
                <a:cs typeface="Arial" panose="020B0604020202020204" pitchFamily="34" charset="0"/>
              </a:rPr>
              <a:t>IV International Conference „Open Science and Innovation in Ukraine 2025“</a:t>
            </a:r>
          </a:p>
        </p:txBody>
      </p:sp>
      <p:sp>
        <p:nvSpPr>
          <p:cNvPr id="17" name="Foliennummernplatzhalter 9">
            <a:extLst>
              <a:ext uri="{FF2B5EF4-FFF2-40B4-BE49-F238E27FC236}">
                <a16:creationId xmlns:a16="http://schemas.microsoft.com/office/drawing/2014/main" id="{E45FCB39-3BCB-4D1B-BFE0-D3486A90B997}"/>
              </a:ext>
            </a:extLst>
          </p:cNvPr>
          <p:cNvSpPr>
            <a:spLocks noGrp="1"/>
          </p:cNvSpPr>
          <p:nvPr>
            <p:ph type="sldNum" sz="quarter" idx="12"/>
          </p:nvPr>
        </p:nvSpPr>
        <p:spPr>
          <a:xfrm>
            <a:off x="479355" y="6464195"/>
            <a:ext cx="360000" cy="144000"/>
          </a:xfrm>
        </p:spPr>
        <p:txBody>
          <a:bodyPr/>
          <a:lstStyle/>
          <a:p>
            <a:fld id="{B253F205-D10E-4D55-8906-CB7E9700548A}" type="slidenum">
              <a:rPr lang="en-US" smtClean="0"/>
              <a:t>26</a:t>
            </a:fld>
            <a:endParaRPr lang="en-US"/>
          </a:p>
        </p:txBody>
      </p:sp>
    </p:spTree>
    <p:extLst>
      <p:ext uri="{BB962C8B-B14F-4D97-AF65-F5344CB8AC3E}">
        <p14:creationId xmlns:p14="http://schemas.microsoft.com/office/powerpoint/2010/main" val="41004469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8C95C4-DD9A-7434-D94D-A7A4889ED92F}"/>
            </a:ext>
          </a:extLst>
        </p:cNvPr>
        <p:cNvGrpSpPr/>
        <p:nvPr/>
      </p:nvGrpSpPr>
      <p:grpSpPr>
        <a:xfrm>
          <a:off x="0" y="0"/>
          <a:ext cx="0" cy="0"/>
          <a:chOff x="0" y="0"/>
          <a:chExt cx="0" cy="0"/>
        </a:xfrm>
      </p:grpSpPr>
      <p:sp>
        <p:nvSpPr>
          <p:cNvPr id="23" name="Ellipse 7">
            <a:extLst>
              <a:ext uri="{FF2B5EF4-FFF2-40B4-BE49-F238E27FC236}">
                <a16:creationId xmlns:a16="http://schemas.microsoft.com/office/drawing/2014/main" id="{3DC667EE-9E0D-8CBB-11FB-F8EC2981D3B1}"/>
              </a:ext>
            </a:extLst>
          </p:cNvPr>
          <p:cNvSpPr/>
          <p:nvPr/>
        </p:nvSpPr>
        <p:spPr>
          <a:xfrm>
            <a:off x="722376" y="3183269"/>
            <a:ext cx="5081113" cy="21671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spcBef>
                <a:spcPts val="0"/>
              </a:spcBef>
            </a:pPr>
            <a:r>
              <a:rPr lang="en-US" sz="2000" b="1" dirty="0">
                <a:solidFill>
                  <a:schemeClr val="tx1"/>
                </a:solidFill>
              </a:rPr>
              <a:t>Integration into the system landscape</a:t>
            </a:r>
            <a:endParaRPr lang="de-DE" sz="2000" b="1" dirty="0">
              <a:solidFill>
                <a:schemeClr val="tx1"/>
              </a:solidFill>
            </a:endParaRPr>
          </a:p>
        </p:txBody>
      </p:sp>
      <p:sp>
        <p:nvSpPr>
          <p:cNvPr id="2" name="Title 1">
            <a:extLst>
              <a:ext uri="{FF2B5EF4-FFF2-40B4-BE49-F238E27FC236}">
                <a16:creationId xmlns:a16="http://schemas.microsoft.com/office/drawing/2014/main" id="{B0E7D7B7-FC65-8DEC-F1C5-EE88B996979B}"/>
              </a:ext>
            </a:extLst>
          </p:cNvPr>
          <p:cNvSpPr>
            <a:spLocks noGrp="1"/>
          </p:cNvSpPr>
          <p:nvPr>
            <p:ph type="title"/>
          </p:nvPr>
        </p:nvSpPr>
        <p:spPr/>
        <p:txBody>
          <a:bodyPr>
            <a:noAutofit/>
          </a:bodyPr>
          <a:lstStyle/>
          <a:p>
            <a:r>
              <a:rPr lang="de-DE" noProof="0" dirty="0" err="1"/>
              <a:t>Recommendations</a:t>
            </a:r>
            <a:r>
              <a:rPr lang="de-DE" noProof="0" dirty="0"/>
              <a:t> – CRIS </a:t>
            </a:r>
            <a:r>
              <a:rPr lang="de-DE" noProof="0" dirty="0" err="1"/>
              <a:t>readiness</a:t>
            </a:r>
            <a:endParaRPr lang="de-DE" noProof="0" dirty="0"/>
          </a:p>
        </p:txBody>
      </p:sp>
      <p:sp>
        <p:nvSpPr>
          <p:cNvPr id="8" name="Content Placeholder 7">
            <a:extLst>
              <a:ext uri="{FF2B5EF4-FFF2-40B4-BE49-F238E27FC236}">
                <a16:creationId xmlns:a16="http://schemas.microsoft.com/office/drawing/2014/main" id="{FEB53A24-EE2E-7478-ACE1-DA0911C937A2}"/>
              </a:ext>
            </a:extLst>
          </p:cNvPr>
          <p:cNvSpPr>
            <a:spLocks noGrp="1"/>
          </p:cNvSpPr>
          <p:nvPr>
            <p:ph idx="14"/>
          </p:nvPr>
        </p:nvSpPr>
        <p:spPr>
          <a:xfrm>
            <a:off x="1022711" y="4612954"/>
            <a:ext cx="4780779" cy="1667712"/>
          </a:xfrm>
        </p:spPr>
        <p:txBody>
          <a:bodyPr>
            <a:noAutofit/>
          </a:bodyPr>
          <a:lstStyle/>
          <a:p>
            <a:r>
              <a:rPr lang="en-US" dirty="0"/>
              <a:t>Check existing central systems in the administrations for their suitability as </a:t>
            </a:r>
            <a:r>
              <a:rPr lang="en-US" b="1" dirty="0"/>
              <a:t>data sources</a:t>
            </a:r>
            <a:r>
              <a:rPr lang="en-US" dirty="0"/>
              <a:t>. Find out where processes are already well established and already generate an acceptable </a:t>
            </a:r>
            <a:r>
              <a:rPr lang="en-US" b="1" dirty="0"/>
              <a:t>level of quality</a:t>
            </a:r>
            <a:r>
              <a:rPr lang="en-US" dirty="0"/>
              <a:t>. What role does person-specific knowledge play in this?</a:t>
            </a:r>
            <a:endParaRPr lang="de-DE" dirty="0"/>
          </a:p>
        </p:txBody>
      </p:sp>
      <p:sp>
        <p:nvSpPr>
          <p:cNvPr id="9" name="Content Placeholder 8">
            <a:extLst>
              <a:ext uri="{FF2B5EF4-FFF2-40B4-BE49-F238E27FC236}">
                <a16:creationId xmlns:a16="http://schemas.microsoft.com/office/drawing/2014/main" id="{74ED1C74-2CEA-555A-90B0-C1DEC37D1C43}"/>
              </a:ext>
            </a:extLst>
          </p:cNvPr>
          <p:cNvSpPr>
            <a:spLocks noGrp="1"/>
          </p:cNvSpPr>
          <p:nvPr>
            <p:ph idx="15"/>
          </p:nvPr>
        </p:nvSpPr>
        <p:spPr>
          <a:xfrm>
            <a:off x="6334433" y="4595763"/>
            <a:ext cx="4564625" cy="1835062"/>
          </a:xfrm>
        </p:spPr>
        <p:txBody>
          <a:bodyPr>
            <a:noAutofit/>
          </a:bodyPr>
          <a:lstStyle/>
          <a:p>
            <a:r>
              <a:rPr lang="en-US" dirty="0"/>
              <a:t>Prepare </a:t>
            </a:r>
            <a:r>
              <a:rPr lang="en-US" b="1" dirty="0"/>
              <a:t>mappings</a:t>
            </a:r>
            <a:r>
              <a:rPr lang="en-US" dirty="0"/>
              <a:t> by precisely recording which data you can obtain from which systems and in what format and quality. At the same time, collect the requirements and </a:t>
            </a:r>
            <a:r>
              <a:rPr lang="en-US" b="1" dirty="0"/>
              <a:t>questions</a:t>
            </a:r>
            <a:r>
              <a:rPr lang="en-US" dirty="0"/>
              <a:t> from the departments that will be decisive for the future system and </a:t>
            </a:r>
            <a:r>
              <a:rPr lang="en-US" dirty="0" err="1"/>
              <a:t>systematise</a:t>
            </a:r>
            <a:r>
              <a:rPr lang="en-US" dirty="0"/>
              <a:t> them in writing.</a:t>
            </a:r>
            <a:endParaRPr lang="de-DE" dirty="0"/>
          </a:p>
        </p:txBody>
      </p:sp>
      <p:sp>
        <p:nvSpPr>
          <p:cNvPr id="16" name="Ellipse 7">
            <a:extLst>
              <a:ext uri="{FF2B5EF4-FFF2-40B4-BE49-F238E27FC236}">
                <a16:creationId xmlns:a16="http://schemas.microsoft.com/office/drawing/2014/main" id="{71B2981F-4FAA-5782-C492-EE8459735F5B}"/>
              </a:ext>
            </a:extLst>
          </p:cNvPr>
          <p:cNvSpPr/>
          <p:nvPr/>
        </p:nvSpPr>
        <p:spPr>
          <a:xfrm>
            <a:off x="6675259" y="3189754"/>
            <a:ext cx="3654808" cy="21671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spcBef>
                <a:spcPts val="0"/>
              </a:spcBef>
            </a:pPr>
            <a:r>
              <a:rPr lang="de-DE" sz="2000" b="1" dirty="0" err="1">
                <a:solidFill>
                  <a:schemeClr val="tx1"/>
                </a:solidFill>
              </a:rPr>
              <a:t>Collect</a:t>
            </a:r>
            <a:r>
              <a:rPr lang="de-DE" sz="2000" b="1" dirty="0">
                <a:solidFill>
                  <a:schemeClr val="tx1"/>
                </a:solidFill>
              </a:rPr>
              <a:t> </a:t>
            </a:r>
            <a:r>
              <a:rPr lang="de-DE" sz="2000" b="1" dirty="0" err="1">
                <a:solidFill>
                  <a:schemeClr val="tx1"/>
                </a:solidFill>
              </a:rPr>
              <a:t>requirements</a:t>
            </a:r>
            <a:endParaRPr lang="de-DE" sz="2000" b="1" dirty="0">
              <a:solidFill>
                <a:schemeClr val="tx1"/>
              </a:solidFill>
            </a:endParaRPr>
          </a:p>
        </p:txBody>
      </p:sp>
      <p:pic>
        <p:nvPicPr>
          <p:cNvPr id="5" name="Grafik 4">
            <a:extLst>
              <a:ext uri="{FF2B5EF4-FFF2-40B4-BE49-F238E27FC236}">
                <a16:creationId xmlns:a16="http://schemas.microsoft.com/office/drawing/2014/main" id="{F3ACCFC6-69E8-4717-888E-9C64442B0D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8915" y="1181087"/>
            <a:ext cx="2875308" cy="2875308"/>
          </a:xfrm>
          <a:prstGeom prst="rect">
            <a:avLst/>
          </a:prstGeom>
        </p:spPr>
      </p:pic>
      <p:pic>
        <p:nvPicPr>
          <p:cNvPr id="13" name="Grafik 12">
            <a:extLst>
              <a:ext uri="{FF2B5EF4-FFF2-40B4-BE49-F238E27FC236}">
                <a16:creationId xmlns:a16="http://schemas.microsoft.com/office/drawing/2014/main" id="{AF3B934F-06C5-46C5-A30D-B160E38A4F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95384" y="750425"/>
            <a:ext cx="3559377" cy="3559377"/>
          </a:xfrm>
          <a:prstGeom prst="rect">
            <a:avLst/>
          </a:prstGeom>
        </p:spPr>
      </p:pic>
      <p:sp>
        <p:nvSpPr>
          <p:cNvPr id="12" name="Datumsplatzhalter 2">
            <a:extLst>
              <a:ext uri="{FF2B5EF4-FFF2-40B4-BE49-F238E27FC236}">
                <a16:creationId xmlns:a16="http://schemas.microsoft.com/office/drawing/2014/main" id="{9F6245F1-25B6-41FD-AF91-EB0A21099D5D}"/>
              </a:ext>
            </a:extLst>
          </p:cNvPr>
          <p:cNvSpPr>
            <a:spLocks noGrp="1"/>
          </p:cNvSpPr>
          <p:nvPr>
            <p:ph type="dt" sz="half" idx="10"/>
          </p:nvPr>
        </p:nvSpPr>
        <p:spPr>
          <a:xfrm>
            <a:off x="838200" y="6464195"/>
            <a:ext cx="1384300" cy="144000"/>
          </a:xfrm>
        </p:spPr>
        <p:txBody>
          <a:bodyPr/>
          <a:lstStyle/>
          <a:p>
            <a:r>
              <a:rPr lang="de-DE" dirty="0"/>
              <a:t>22 and 23 </a:t>
            </a:r>
            <a:r>
              <a:rPr lang="de-DE" dirty="0" err="1"/>
              <a:t>October</a:t>
            </a:r>
            <a:r>
              <a:rPr lang="de-DE" dirty="0"/>
              <a:t> 2025</a:t>
            </a:r>
            <a:endParaRPr lang="en-US" dirty="0"/>
          </a:p>
        </p:txBody>
      </p:sp>
      <p:sp>
        <p:nvSpPr>
          <p:cNvPr id="14" name="Fußzeilenplatzhalter 6">
            <a:extLst>
              <a:ext uri="{FF2B5EF4-FFF2-40B4-BE49-F238E27FC236}">
                <a16:creationId xmlns:a16="http://schemas.microsoft.com/office/drawing/2014/main" id="{5D85836D-8DF3-47AE-B67C-13AB4D6C9501}"/>
              </a:ext>
            </a:extLst>
          </p:cNvPr>
          <p:cNvSpPr>
            <a:spLocks noGrp="1"/>
          </p:cNvSpPr>
          <p:nvPr>
            <p:ph type="ftr" sz="quarter" idx="11"/>
          </p:nvPr>
        </p:nvSpPr>
        <p:spPr>
          <a:xfrm>
            <a:off x="2222499" y="6464195"/>
            <a:ext cx="7244649" cy="144000"/>
          </a:xfrm>
        </p:spPr>
        <p:txBody>
          <a:bodyPr/>
          <a:lstStyle/>
          <a:p>
            <a:r>
              <a:rPr lang="de-DE" dirty="0">
                <a:latin typeface="Arial" panose="020B0604020202020204" pitchFamily="34" charset="0"/>
                <a:cs typeface="Arial" panose="020B0604020202020204" pitchFamily="34" charset="0"/>
              </a:rPr>
              <a:t>IV International Conference „Open Science and Innovation in Ukraine 2025“</a:t>
            </a:r>
          </a:p>
        </p:txBody>
      </p:sp>
      <p:sp>
        <p:nvSpPr>
          <p:cNvPr id="15" name="Foliennummernplatzhalter 9">
            <a:extLst>
              <a:ext uri="{FF2B5EF4-FFF2-40B4-BE49-F238E27FC236}">
                <a16:creationId xmlns:a16="http://schemas.microsoft.com/office/drawing/2014/main" id="{26607BD6-9150-4324-BBDD-5F64559F81C3}"/>
              </a:ext>
            </a:extLst>
          </p:cNvPr>
          <p:cNvSpPr>
            <a:spLocks noGrp="1"/>
          </p:cNvSpPr>
          <p:nvPr>
            <p:ph type="sldNum" sz="quarter" idx="12"/>
          </p:nvPr>
        </p:nvSpPr>
        <p:spPr>
          <a:xfrm>
            <a:off x="479355" y="6464195"/>
            <a:ext cx="360000" cy="144000"/>
          </a:xfrm>
        </p:spPr>
        <p:txBody>
          <a:bodyPr/>
          <a:lstStyle/>
          <a:p>
            <a:fld id="{B253F205-D10E-4D55-8906-CB7E9700548A}" type="slidenum">
              <a:rPr lang="en-US" smtClean="0"/>
              <a:t>27</a:t>
            </a:fld>
            <a:endParaRPr lang="en-US"/>
          </a:p>
        </p:txBody>
      </p:sp>
    </p:spTree>
    <p:extLst>
      <p:ext uri="{BB962C8B-B14F-4D97-AF65-F5344CB8AC3E}">
        <p14:creationId xmlns:p14="http://schemas.microsoft.com/office/powerpoint/2010/main" val="14225983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8C95C4-DD9A-7434-D94D-A7A4889ED92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0E7D7B7-FC65-8DEC-F1C5-EE88B996979B}"/>
              </a:ext>
            </a:extLst>
          </p:cNvPr>
          <p:cNvSpPr>
            <a:spLocks noGrp="1"/>
          </p:cNvSpPr>
          <p:nvPr>
            <p:ph type="title"/>
          </p:nvPr>
        </p:nvSpPr>
        <p:spPr/>
        <p:txBody>
          <a:bodyPr>
            <a:noAutofit/>
          </a:bodyPr>
          <a:lstStyle/>
          <a:p>
            <a:r>
              <a:rPr lang="de-DE" dirty="0" err="1"/>
              <a:t>Overcoming</a:t>
            </a:r>
            <a:r>
              <a:rPr lang="de-DE" dirty="0"/>
              <a:t> </a:t>
            </a:r>
            <a:r>
              <a:rPr lang="de-DE" dirty="0" err="1"/>
              <a:t>obstacles</a:t>
            </a:r>
            <a:r>
              <a:rPr lang="de-DE" dirty="0"/>
              <a:t> </a:t>
            </a:r>
            <a:r>
              <a:rPr lang="de-DE" dirty="0" err="1"/>
              <a:t>to</a:t>
            </a:r>
            <a:r>
              <a:rPr lang="de-DE" dirty="0"/>
              <a:t> </a:t>
            </a:r>
            <a:r>
              <a:rPr lang="de-DE" dirty="0" err="1"/>
              <a:t>cooperation</a:t>
            </a:r>
            <a:endParaRPr lang="de-DE" dirty="0"/>
          </a:p>
        </p:txBody>
      </p:sp>
      <p:sp>
        <p:nvSpPr>
          <p:cNvPr id="21" name="Rechteck: abgerundete Ecken 20">
            <a:extLst>
              <a:ext uri="{FF2B5EF4-FFF2-40B4-BE49-F238E27FC236}">
                <a16:creationId xmlns:a16="http://schemas.microsoft.com/office/drawing/2014/main" id="{29C2297C-10B6-40F7-91CE-988EA503EC15}"/>
              </a:ext>
            </a:extLst>
          </p:cNvPr>
          <p:cNvSpPr/>
          <p:nvPr/>
        </p:nvSpPr>
        <p:spPr>
          <a:xfrm>
            <a:off x="8343278" y="1782962"/>
            <a:ext cx="3476965" cy="4063857"/>
          </a:xfrm>
          <a:prstGeom prst="roundRect">
            <a:avLst/>
          </a:prstGeom>
          <a:solidFill>
            <a:schemeClr val="bg1">
              <a:lumMod val="9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de-DE"/>
          </a:p>
        </p:txBody>
      </p:sp>
      <p:sp>
        <p:nvSpPr>
          <p:cNvPr id="22" name="Rechteck: abgerundete Ecken 21">
            <a:extLst>
              <a:ext uri="{FF2B5EF4-FFF2-40B4-BE49-F238E27FC236}">
                <a16:creationId xmlns:a16="http://schemas.microsoft.com/office/drawing/2014/main" id="{7E7EDE75-A9BD-4502-8DDD-02DC541E6055}"/>
              </a:ext>
            </a:extLst>
          </p:cNvPr>
          <p:cNvSpPr/>
          <p:nvPr/>
        </p:nvSpPr>
        <p:spPr>
          <a:xfrm>
            <a:off x="4363320" y="1782962"/>
            <a:ext cx="3476965" cy="4063857"/>
          </a:xfrm>
          <a:prstGeom prst="roundRect">
            <a:avLst/>
          </a:prstGeom>
          <a:solidFill>
            <a:schemeClr val="bg1">
              <a:lumMod val="9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de-DE"/>
          </a:p>
        </p:txBody>
      </p:sp>
      <p:sp>
        <p:nvSpPr>
          <p:cNvPr id="24" name="Rechteck: abgerundete Ecken 23">
            <a:extLst>
              <a:ext uri="{FF2B5EF4-FFF2-40B4-BE49-F238E27FC236}">
                <a16:creationId xmlns:a16="http://schemas.microsoft.com/office/drawing/2014/main" id="{1FA86260-7FEA-4F3D-BCE0-FDA064094397}"/>
              </a:ext>
            </a:extLst>
          </p:cNvPr>
          <p:cNvSpPr/>
          <p:nvPr/>
        </p:nvSpPr>
        <p:spPr>
          <a:xfrm>
            <a:off x="367089" y="1782962"/>
            <a:ext cx="3476965" cy="4063857"/>
          </a:xfrm>
          <a:prstGeom prst="roundRect">
            <a:avLst/>
          </a:prstGeom>
          <a:solidFill>
            <a:schemeClr val="bg1">
              <a:lumMod val="9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de-DE"/>
          </a:p>
        </p:txBody>
      </p:sp>
      <p:sp>
        <p:nvSpPr>
          <p:cNvPr id="25" name="Google Shape;275;p45">
            <a:extLst>
              <a:ext uri="{FF2B5EF4-FFF2-40B4-BE49-F238E27FC236}">
                <a16:creationId xmlns:a16="http://schemas.microsoft.com/office/drawing/2014/main" id="{951CB871-0451-4D67-A4F5-34F4E9D3218B}"/>
              </a:ext>
            </a:extLst>
          </p:cNvPr>
          <p:cNvSpPr txBox="1"/>
          <p:nvPr/>
        </p:nvSpPr>
        <p:spPr>
          <a:xfrm>
            <a:off x="1513794" y="5425707"/>
            <a:ext cx="1983602" cy="461635"/>
          </a:xfrm>
          <a:prstGeom prst="rect">
            <a:avLst/>
          </a:prstGeom>
          <a:noFill/>
          <a:ln>
            <a:noFill/>
          </a:ln>
        </p:spPr>
        <p:txBody>
          <a:bodyPr spcFirstLastPara="1" wrap="square" lIns="91425" tIns="91425" rIns="91425" bIns="91425"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de-DE" sz="1800" dirty="0">
                <a:solidFill>
                  <a:schemeClr val="dk1"/>
                </a:solidFill>
              </a:rPr>
              <a:t>Institutes</a:t>
            </a:r>
            <a:endParaRPr sz="1800" dirty="0">
              <a:solidFill>
                <a:schemeClr val="dk1"/>
              </a:solidFill>
            </a:endParaRPr>
          </a:p>
        </p:txBody>
      </p:sp>
      <p:pic>
        <p:nvPicPr>
          <p:cNvPr id="26" name="Grafik 25">
            <a:extLst>
              <a:ext uri="{FF2B5EF4-FFF2-40B4-BE49-F238E27FC236}">
                <a16:creationId xmlns:a16="http://schemas.microsoft.com/office/drawing/2014/main" id="{B2D58D5C-925D-4B66-9192-BA365A6787CA}"/>
              </a:ext>
            </a:extLst>
          </p:cNvPr>
          <p:cNvPicPr>
            <a:picLocks noChangeAspect="1"/>
          </p:cNvPicPr>
          <p:nvPr/>
        </p:nvPicPr>
        <p:blipFill>
          <a:blip r:embed="rId2"/>
          <a:stretch>
            <a:fillRect/>
          </a:stretch>
        </p:blipFill>
        <p:spPr>
          <a:xfrm>
            <a:off x="1296873" y="3927614"/>
            <a:ext cx="1582568" cy="1582568"/>
          </a:xfrm>
          <a:prstGeom prst="rect">
            <a:avLst/>
          </a:prstGeom>
        </p:spPr>
      </p:pic>
      <p:pic>
        <p:nvPicPr>
          <p:cNvPr id="27" name="Grafik 26">
            <a:extLst>
              <a:ext uri="{FF2B5EF4-FFF2-40B4-BE49-F238E27FC236}">
                <a16:creationId xmlns:a16="http://schemas.microsoft.com/office/drawing/2014/main" id="{3A587C1D-3011-4DE7-A877-25859C6EC8C8}"/>
              </a:ext>
            </a:extLst>
          </p:cNvPr>
          <p:cNvPicPr>
            <a:picLocks noChangeAspect="1"/>
          </p:cNvPicPr>
          <p:nvPr/>
        </p:nvPicPr>
        <p:blipFill>
          <a:blip r:embed="rId3"/>
          <a:stretch>
            <a:fillRect/>
          </a:stretch>
        </p:blipFill>
        <p:spPr>
          <a:xfrm>
            <a:off x="770212" y="2810925"/>
            <a:ext cx="736247" cy="736247"/>
          </a:xfrm>
          <a:prstGeom prst="rect">
            <a:avLst/>
          </a:prstGeom>
        </p:spPr>
      </p:pic>
      <p:pic>
        <p:nvPicPr>
          <p:cNvPr id="28" name="Grafik 27">
            <a:extLst>
              <a:ext uri="{FF2B5EF4-FFF2-40B4-BE49-F238E27FC236}">
                <a16:creationId xmlns:a16="http://schemas.microsoft.com/office/drawing/2014/main" id="{42B54762-9B1B-484A-AA86-240B21F6E47B}"/>
              </a:ext>
            </a:extLst>
          </p:cNvPr>
          <p:cNvPicPr>
            <a:picLocks noChangeAspect="1"/>
          </p:cNvPicPr>
          <p:nvPr/>
        </p:nvPicPr>
        <p:blipFill>
          <a:blip r:embed="rId3"/>
          <a:stretch>
            <a:fillRect/>
          </a:stretch>
        </p:blipFill>
        <p:spPr>
          <a:xfrm>
            <a:off x="1513794" y="2160224"/>
            <a:ext cx="736247" cy="736247"/>
          </a:xfrm>
          <a:prstGeom prst="rect">
            <a:avLst/>
          </a:prstGeom>
        </p:spPr>
      </p:pic>
      <p:pic>
        <p:nvPicPr>
          <p:cNvPr id="29" name="Grafik 28">
            <a:extLst>
              <a:ext uri="{FF2B5EF4-FFF2-40B4-BE49-F238E27FC236}">
                <a16:creationId xmlns:a16="http://schemas.microsoft.com/office/drawing/2014/main" id="{A90EECCE-2B06-4021-80F4-62659C8C3C28}"/>
              </a:ext>
            </a:extLst>
          </p:cNvPr>
          <p:cNvPicPr>
            <a:picLocks noChangeAspect="1"/>
          </p:cNvPicPr>
          <p:nvPr/>
        </p:nvPicPr>
        <p:blipFill>
          <a:blip r:embed="rId3"/>
          <a:stretch>
            <a:fillRect/>
          </a:stretch>
        </p:blipFill>
        <p:spPr>
          <a:xfrm>
            <a:off x="1876072" y="2893498"/>
            <a:ext cx="736247" cy="736247"/>
          </a:xfrm>
          <a:prstGeom prst="rect">
            <a:avLst/>
          </a:prstGeom>
        </p:spPr>
      </p:pic>
      <p:pic>
        <p:nvPicPr>
          <p:cNvPr id="30" name="Grafik 29">
            <a:extLst>
              <a:ext uri="{FF2B5EF4-FFF2-40B4-BE49-F238E27FC236}">
                <a16:creationId xmlns:a16="http://schemas.microsoft.com/office/drawing/2014/main" id="{3EC2310C-0BC2-40EB-96EF-75E358241E16}"/>
              </a:ext>
            </a:extLst>
          </p:cNvPr>
          <p:cNvPicPr>
            <a:picLocks noChangeAspect="1"/>
          </p:cNvPicPr>
          <p:nvPr/>
        </p:nvPicPr>
        <p:blipFill>
          <a:blip r:embed="rId3"/>
          <a:stretch>
            <a:fillRect/>
          </a:stretch>
        </p:blipFill>
        <p:spPr>
          <a:xfrm>
            <a:off x="2592076" y="2351611"/>
            <a:ext cx="736247" cy="736247"/>
          </a:xfrm>
          <a:prstGeom prst="rect">
            <a:avLst/>
          </a:prstGeom>
        </p:spPr>
      </p:pic>
      <p:sp>
        <p:nvSpPr>
          <p:cNvPr id="31" name="Google Shape;275;p45">
            <a:extLst>
              <a:ext uri="{FF2B5EF4-FFF2-40B4-BE49-F238E27FC236}">
                <a16:creationId xmlns:a16="http://schemas.microsoft.com/office/drawing/2014/main" id="{9CD6BEBA-775F-4CC8-915D-4F1D00DB8A53}"/>
              </a:ext>
            </a:extLst>
          </p:cNvPr>
          <p:cNvSpPr txBox="1"/>
          <p:nvPr/>
        </p:nvSpPr>
        <p:spPr>
          <a:xfrm>
            <a:off x="479355" y="1789124"/>
            <a:ext cx="3364698" cy="461635"/>
          </a:xfrm>
          <a:prstGeom prst="rect">
            <a:avLst/>
          </a:prstGeom>
          <a:noFill/>
          <a:ln>
            <a:noFill/>
          </a:ln>
        </p:spPr>
        <p:txBody>
          <a:bodyPr spcFirstLastPara="1" wrap="square" lIns="91425" tIns="91425" rIns="91425" bIns="91425"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de-DE" sz="1800" dirty="0" err="1">
                <a:solidFill>
                  <a:schemeClr val="dk1"/>
                </a:solidFill>
              </a:rPr>
              <a:t>Entire</a:t>
            </a:r>
            <a:r>
              <a:rPr lang="de-DE" sz="1800" dirty="0">
                <a:solidFill>
                  <a:schemeClr val="dk1"/>
                </a:solidFill>
              </a:rPr>
              <a:t> </a:t>
            </a:r>
            <a:r>
              <a:rPr lang="de-DE" sz="1800" dirty="0" err="1">
                <a:solidFill>
                  <a:schemeClr val="dk1"/>
                </a:solidFill>
              </a:rPr>
              <a:t>organisation</a:t>
            </a:r>
            <a:r>
              <a:rPr lang="de-DE" sz="1800" dirty="0">
                <a:solidFill>
                  <a:schemeClr val="dk1"/>
                </a:solidFill>
              </a:rPr>
              <a:t>/Community</a:t>
            </a:r>
            <a:endParaRPr sz="1800" dirty="0">
              <a:solidFill>
                <a:schemeClr val="dk1"/>
              </a:solidFill>
            </a:endParaRPr>
          </a:p>
        </p:txBody>
      </p:sp>
      <p:pic>
        <p:nvPicPr>
          <p:cNvPr id="32" name="Grafik 31">
            <a:extLst>
              <a:ext uri="{FF2B5EF4-FFF2-40B4-BE49-F238E27FC236}">
                <a16:creationId xmlns:a16="http://schemas.microsoft.com/office/drawing/2014/main" id="{44D0A680-EB4E-4391-9208-9ACDA4F63A49}"/>
              </a:ext>
            </a:extLst>
          </p:cNvPr>
          <p:cNvPicPr>
            <a:picLocks noChangeAspect="1"/>
          </p:cNvPicPr>
          <p:nvPr/>
        </p:nvPicPr>
        <p:blipFill>
          <a:blip r:embed="rId4"/>
          <a:stretch>
            <a:fillRect/>
          </a:stretch>
        </p:blipFill>
        <p:spPr>
          <a:xfrm>
            <a:off x="712524" y="2997323"/>
            <a:ext cx="1576525" cy="1576525"/>
          </a:xfrm>
          <a:prstGeom prst="rect">
            <a:avLst/>
          </a:prstGeom>
        </p:spPr>
      </p:pic>
      <p:pic>
        <p:nvPicPr>
          <p:cNvPr id="33" name="Grafik 32">
            <a:extLst>
              <a:ext uri="{FF2B5EF4-FFF2-40B4-BE49-F238E27FC236}">
                <a16:creationId xmlns:a16="http://schemas.microsoft.com/office/drawing/2014/main" id="{2FFD745D-4F93-4B27-95C6-B59D5C56168B}"/>
              </a:ext>
            </a:extLst>
          </p:cNvPr>
          <p:cNvPicPr>
            <a:picLocks noChangeAspect="1"/>
          </p:cNvPicPr>
          <p:nvPr/>
        </p:nvPicPr>
        <p:blipFill>
          <a:blip r:embed="rId4"/>
          <a:stretch>
            <a:fillRect/>
          </a:stretch>
        </p:blipFill>
        <p:spPr>
          <a:xfrm rot="10800000">
            <a:off x="1742317" y="2997322"/>
            <a:ext cx="1576525" cy="1576525"/>
          </a:xfrm>
          <a:prstGeom prst="rect">
            <a:avLst/>
          </a:prstGeom>
        </p:spPr>
      </p:pic>
      <p:pic>
        <p:nvPicPr>
          <p:cNvPr id="34" name="Grafik 33">
            <a:extLst>
              <a:ext uri="{FF2B5EF4-FFF2-40B4-BE49-F238E27FC236}">
                <a16:creationId xmlns:a16="http://schemas.microsoft.com/office/drawing/2014/main" id="{03E2B946-2EFC-4D48-A4FA-BF976D21592B}"/>
              </a:ext>
            </a:extLst>
          </p:cNvPr>
          <p:cNvPicPr>
            <a:picLocks noChangeAspect="1"/>
          </p:cNvPicPr>
          <p:nvPr/>
        </p:nvPicPr>
        <p:blipFill>
          <a:blip r:embed="rId4"/>
          <a:stretch>
            <a:fillRect/>
          </a:stretch>
        </p:blipFill>
        <p:spPr>
          <a:xfrm>
            <a:off x="4768002" y="2994907"/>
            <a:ext cx="1576525" cy="1576525"/>
          </a:xfrm>
          <a:prstGeom prst="rect">
            <a:avLst/>
          </a:prstGeom>
        </p:spPr>
      </p:pic>
      <p:pic>
        <p:nvPicPr>
          <p:cNvPr id="35" name="Grafik 34">
            <a:extLst>
              <a:ext uri="{FF2B5EF4-FFF2-40B4-BE49-F238E27FC236}">
                <a16:creationId xmlns:a16="http://schemas.microsoft.com/office/drawing/2014/main" id="{FAA7A70E-DA3D-41EF-8C5F-DB64A98CD9A9}"/>
              </a:ext>
            </a:extLst>
          </p:cNvPr>
          <p:cNvPicPr>
            <a:picLocks noChangeAspect="1"/>
          </p:cNvPicPr>
          <p:nvPr/>
        </p:nvPicPr>
        <p:blipFill>
          <a:blip r:embed="rId4"/>
          <a:stretch>
            <a:fillRect/>
          </a:stretch>
        </p:blipFill>
        <p:spPr>
          <a:xfrm rot="10800000">
            <a:off x="5797795" y="2994906"/>
            <a:ext cx="1576525" cy="1576525"/>
          </a:xfrm>
          <a:prstGeom prst="rect">
            <a:avLst/>
          </a:prstGeom>
        </p:spPr>
      </p:pic>
      <p:pic>
        <p:nvPicPr>
          <p:cNvPr id="36" name="Grafik 35">
            <a:extLst>
              <a:ext uri="{FF2B5EF4-FFF2-40B4-BE49-F238E27FC236}">
                <a16:creationId xmlns:a16="http://schemas.microsoft.com/office/drawing/2014/main" id="{A05D4C13-0EC6-47B7-924A-D03292CD0358}"/>
              </a:ext>
            </a:extLst>
          </p:cNvPr>
          <p:cNvPicPr>
            <a:picLocks noChangeAspect="1"/>
          </p:cNvPicPr>
          <p:nvPr/>
        </p:nvPicPr>
        <p:blipFill>
          <a:blip r:embed="rId4"/>
          <a:stretch>
            <a:fillRect/>
          </a:stretch>
        </p:blipFill>
        <p:spPr>
          <a:xfrm>
            <a:off x="8811661" y="2994906"/>
            <a:ext cx="1576525" cy="1576525"/>
          </a:xfrm>
          <a:prstGeom prst="rect">
            <a:avLst/>
          </a:prstGeom>
        </p:spPr>
      </p:pic>
      <p:pic>
        <p:nvPicPr>
          <p:cNvPr id="37" name="Grafik 36">
            <a:extLst>
              <a:ext uri="{FF2B5EF4-FFF2-40B4-BE49-F238E27FC236}">
                <a16:creationId xmlns:a16="http://schemas.microsoft.com/office/drawing/2014/main" id="{2D8CF54A-72D9-4B69-B1E7-D09E04644450}"/>
              </a:ext>
            </a:extLst>
          </p:cNvPr>
          <p:cNvPicPr>
            <a:picLocks noChangeAspect="1"/>
          </p:cNvPicPr>
          <p:nvPr/>
        </p:nvPicPr>
        <p:blipFill>
          <a:blip r:embed="rId4"/>
          <a:stretch>
            <a:fillRect/>
          </a:stretch>
        </p:blipFill>
        <p:spPr>
          <a:xfrm rot="10800000">
            <a:off x="9841454" y="2994905"/>
            <a:ext cx="1576525" cy="1576525"/>
          </a:xfrm>
          <a:prstGeom prst="rect">
            <a:avLst/>
          </a:prstGeom>
        </p:spPr>
      </p:pic>
      <p:sp>
        <p:nvSpPr>
          <p:cNvPr id="38" name="Google Shape;275;p45">
            <a:extLst>
              <a:ext uri="{FF2B5EF4-FFF2-40B4-BE49-F238E27FC236}">
                <a16:creationId xmlns:a16="http://schemas.microsoft.com/office/drawing/2014/main" id="{330BCBA3-8812-4192-A2A5-69C480C4D239}"/>
              </a:ext>
            </a:extLst>
          </p:cNvPr>
          <p:cNvSpPr txBox="1"/>
          <p:nvPr/>
        </p:nvSpPr>
        <p:spPr>
          <a:xfrm>
            <a:off x="5081047" y="1731914"/>
            <a:ext cx="2422628" cy="461635"/>
          </a:xfrm>
          <a:prstGeom prst="rect">
            <a:avLst/>
          </a:prstGeom>
          <a:noFill/>
          <a:ln>
            <a:noFill/>
          </a:ln>
        </p:spPr>
        <p:txBody>
          <a:bodyPr spcFirstLastPara="1" wrap="square" lIns="91425" tIns="91425" rIns="91425" bIns="91425"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de-DE" sz="1800" dirty="0">
                <a:solidFill>
                  <a:schemeClr val="dk1"/>
                </a:solidFill>
              </a:rPr>
              <a:t>Management </a:t>
            </a:r>
            <a:r>
              <a:rPr lang="de-DE" sz="1800" dirty="0" err="1">
                <a:solidFill>
                  <a:schemeClr val="dk1"/>
                </a:solidFill>
              </a:rPr>
              <a:t>level</a:t>
            </a:r>
            <a:endParaRPr sz="1800" dirty="0">
              <a:solidFill>
                <a:schemeClr val="dk1"/>
              </a:solidFill>
            </a:endParaRPr>
          </a:p>
        </p:txBody>
      </p:sp>
      <p:sp>
        <p:nvSpPr>
          <p:cNvPr id="39" name="Google Shape;275;p45">
            <a:extLst>
              <a:ext uri="{FF2B5EF4-FFF2-40B4-BE49-F238E27FC236}">
                <a16:creationId xmlns:a16="http://schemas.microsoft.com/office/drawing/2014/main" id="{DB36ACC3-2DE4-4C69-8A05-1685523D5CD2}"/>
              </a:ext>
            </a:extLst>
          </p:cNvPr>
          <p:cNvSpPr txBox="1"/>
          <p:nvPr/>
        </p:nvSpPr>
        <p:spPr>
          <a:xfrm>
            <a:off x="5309171" y="5445722"/>
            <a:ext cx="2058365" cy="461635"/>
          </a:xfrm>
          <a:prstGeom prst="rect">
            <a:avLst/>
          </a:prstGeom>
          <a:noFill/>
          <a:ln>
            <a:noFill/>
          </a:ln>
        </p:spPr>
        <p:txBody>
          <a:bodyPr spcFirstLastPara="1" wrap="square" lIns="91425" tIns="91425" rIns="91425" bIns="91425"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de-DE" sz="1800" dirty="0">
                <a:solidFill>
                  <a:schemeClr val="dk1"/>
                </a:solidFill>
              </a:rPr>
              <a:t>Working </a:t>
            </a:r>
            <a:r>
              <a:rPr lang="de-DE" sz="1800" dirty="0" err="1">
                <a:solidFill>
                  <a:schemeClr val="dk1"/>
                </a:solidFill>
              </a:rPr>
              <a:t>level</a:t>
            </a:r>
            <a:endParaRPr sz="1800" dirty="0">
              <a:solidFill>
                <a:schemeClr val="dk1"/>
              </a:solidFill>
            </a:endParaRPr>
          </a:p>
        </p:txBody>
      </p:sp>
      <p:sp>
        <p:nvSpPr>
          <p:cNvPr id="40" name="Google Shape;275;p45">
            <a:extLst>
              <a:ext uri="{FF2B5EF4-FFF2-40B4-BE49-F238E27FC236}">
                <a16:creationId xmlns:a16="http://schemas.microsoft.com/office/drawing/2014/main" id="{D3CB58A0-078E-48F3-B4A8-B34691CBC7AB}"/>
              </a:ext>
            </a:extLst>
          </p:cNvPr>
          <p:cNvSpPr txBox="1"/>
          <p:nvPr/>
        </p:nvSpPr>
        <p:spPr>
          <a:xfrm>
            <a:off x="8993171" y="5456160"/>
            <a:ext cx="2312075" cy="461635"/>
          </a:xfrm>
          <a:prstGeom prst="rect">
            <a:avLst/>
          </a:prstGeom>
          <a:noFill/>
          <a:ln>
            <a:noFill/>
          </a:ln>
        </p:spPr>
        <p:txBody>
          <a:bodyPr spcFirstLastPara="1" wrap="square" lIns="91425" tIns="91425" rIns="91425" bIns="91425"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de-DE" sz="1800" dirty="0">
                <a:solidFill>
                  <a:schemeClr val="dk1"/>
                </a:solidFill>
              </a:rPr>
              <a:t>Administrative </a:t>
            </a:r>
            <a:r>
              <a:rPr lang="de-DE" sz="1800" dirty="0" err="1">
                <a:solidFill>
                  <a:schemeClr val="dk1"/>
                </a:solidFill>
              </a:rPr>
              <a:t>staff</a:t>
            </a:r>
            <a:endParaRPr sz="1800" dirty="0">
              <a:solidFill>
                <a:schemeClr val="dk1"/>
              </a:solidFill>
            </a:endParaRPr>
          </a:p>
        </p:txBody>
      </p:sp>
      <p:sp>
        <p:nvSpPr>
          <p:cNvPr id="41" name="Google Shape;275;p45">
            <a:extLst>
              <a:ext uri="{FF2B5EF4-FFF2-40B4-BE49-F238E27FC236}">
                <a16:creationId xmlns:a16="http://schemas.microsoft.com/office/drawing/2014/main" id="{E8487AFB-3DB2-4AAB-857E-12E5C87A607E}"/>
              </a:ext>
            </a:extLst>
          </p:cNvPr>
          <p:cNvSpPr txBox="1"/>
          <p:nvPr/>
        </p:nvSpPr>
        <p:spPr>
          <a:xfrm>
            <a:off x="9246881" y="1731913"/>
            <a:ext cx="2119041" cy="461635"/>
          </a:xfrm>
          <a:prstGeom prst="rect">
            <a:avLst/>
          </a:prstGeom>
          <a:noFill/>
          <a:ln>
            <a:noFill/>
          </a:ln>
        </p:spPr>
        <p:txBody>
          <a:bodyPr spcFirstLastPara="1" wrap="square" lIns="91425" tIns="91425" rIns="91425" bIns="91425"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de-DE" sz="1800" dirty="0">
                <a:solidFill>
                  <a:schemeClr val="dk1"/>
                </a:solidFill>
              </a:rPr>
              <a:t>Scientific </a:t>
            </a:r>
            <a:r>
              <a:rPr lang="de-DE" sz="1800" dirty="0" err="1">
                <a:solidFill>
                  <a:schemeClr val="dk1"/>
                </a:solidFill>
              </a:rPr>
              <a:t>staff</a:t>
            </a:r>
            <a:endParaRPr sz="1800" dirty="0">
              <a:solidFill>
                <a:schemeClr val="dk1"/>
              </a:solidFill>
            </a:endParaRPr>
          </a:p>
        </p:txBody>
      </p:sp>
      <p:pic>
        <p:nvPicPr>
          <p:cNvPr id="42" name="Grafik 41">
            <a:extLst>
              <a:ext uri="{FF2B5EF4-FFF2-40B4-BE49-F238E27FC236}">
                <a16:creationId xmlns:a16="http://schemas.microsoft.com/office/drawing/2014/main" id="{9B8448A5-1286-4E21-89E5-B5D70E9885DC}"/>
              </a:ext>
            </a:extLst>
          </p:cNvPr>
          <p:cNvPicPr>
            <a:picLocks noChangeAspect="1"/>
          </p:cNvPicPr>
          <p:nvPr/>
        </p:nvPicPr>
        <p:blipFill>
          <a:blip r:embed="rId5"/>
          <a:stretch>
            <a:fillRect/>
          </a:stretch>
        </p:blipFill>
        <p:spPr>
          <a:xfrm>
            <a:off x="9390131" y="4138605"/>
            <a:ext cx="1383257" cy="1383257"/>
          </a:xfrm>
          <a:prstGeom prst="rect">
            <a:avLst/>
          </a:prstGeom>
        </p:spPr>
      </p:pic>
      <p:pic>
        <p:nvPicPr>
          <p:cNvPr id="43" name="Grafik 42">
            <a:extLst>
              <a:ext uri="{FF2B5EF4-FFF2-40B4-BE49-F238E27FC236}">
                <a16:creationId xmlns:a16="http://schemas.microsoft.com/office/drawing/2014/main" id="{EAEDA9FB-3833-45C2-B4B8-5F6B25FEC901}"/>
              </a:ext>
            </a:extLst>
          </p:cNvPr>
          <p:cNvPicPr>
            <a:picLocks noChangeAspect="1"/>
          </p:cNvPicPr>
          <p:nvPr/>
        </p:nvPicPr>
        <p:blipFill>
          <a:blip r:embed="rId6"/>
          <a:stretch>
            <a:fillRect/>
          </a:stretch>
        </p:blipFill>
        <p:spPr>
          <a:xfrm>
            <a:off x="9279530" y="2170419"/>
            <a:ext cx="1431981" cy="1431981"/>
          </a:xfrm>
          <a:prstGeom prst="rect">
            <a:avLst/>
          </a:prstGeom>
        </p:spPr>
      </p:pic>
      <p:pic>
        <p:nvPicPr>
          <p:cNvPr id="44" name="Grafik 43">
            <a:extLst>
              <a:ext uri="{FF2B5EF4-FFF2-40B4-BE49-F238E27FC236}">
                <a16:creationId xmlns:a16="http://schemas.microsoft.com/office/drawing/2014/main" id="{F920A7DE-5613-41E5-9E1C-46C651DA563B}"/>
              </a:ext>
            </a:extLst>
          </p:cNvPr>
          <p:cNvPicPr>
            <a:picLocks noChangeAspect="1"/>
          </p:cNvPicPr>
          <p:nvPr/>
        </p:nvPicPr>
        <p:blipFill>
          <a:blip r:embed="rId7"/>
          <a:stretch>
            <a:fillRect/>
          </a:stretch>
        </p:blipFill>
        <p:spPr>
          <a:xfrm>
            <a:off x="5280449" y="3927614"/>
            <a:ext cx="1613863" cy="1613863"/>
          </a:xfrm>
          <a:prstGeom prst="rect">
            <a:avLst/>
          </a:prstGeom>
        </p:spPr>
      </p:pic>
      <p:pic>
        <p:nvPicPr>
          <p:cNvPr id="45" name="Grafik 44">
            <a:extLst>
              <a:ext uri="{FF2B5EF4-FFF2-40B4-BE49-F238E27FC236}">
                <a16:creationId xmlns:a16="http://schemas.microsoft.com/office/drawing/2014/main" id="{3E1AA0E1-082B-4DE3-8F48-37B014529F40}"/>
              </a:ext>
            </a:extLst>
          </p:cNvPr>
          <p:cNvPicPr>
            <a:picLocks noChangeAspect="1"/>
          </p:cNvPicPr>
          <p:nvPr/>
        </p:nvPicPr>
        <p:blipFill>
          <a:blip r:embed="rId8"/>
          <a:stretch>
            <a:fillRect/>
          </a:stretch>
        </p:blipFill>
        <p:spPr>
          <a:xfrm>
            <a:off x="5550392" y="2170419"/>
            <a:ext cx="1461222" cy="1461222"/>
          </a:xfrm>
          <a:prstGeom prst="rect">
            <a:avLst/>
          </a:prstGeom>
        </p:spPr>
      </p:pic>
      <p:sp>
        <p:nvSpPr>
          <p:cNvPr id="46" name="Google Shape;275;p45">
            <a:extLst>
              <a:ext uri="{FF2B5EF4-FFF2-40B4-BE49-F238E27FC236}">
                <a16:creationId xmlns:a16="http://schemas.microsoft.com/office/drawing/2014/main" id="{4A857139-6F00-4C1D-B832-5FB0D58D10A4}"/>
              </a:ext>
            </a:extLst>
          </p:cNvPr>
          <p:cNvSpPr txBox="1"/>
          <p:nvPr/>
        </p:nvSpPr>
        <p:spPr>
          <a:xfrm>
            <a:off x="401591" y="977029"/>
            <a:ext cx="2194213" cy="461635"/>
          </a:xfrm>
          <a:prstGeom prst="rect">
            <a:avLst/>
          </a:prstGeom>
          <a:noFill/>
          <a:ln>
            <a:noFill/>
          </a:ln>
        </p:spPr>
        <p:txBody>
          <a:bodyPr spcFirstLastPara="1" wrap="square" lIns="91425" tIns="91425" rIns="91425" bIns="91425"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de-DE" sz="1800" b="1" dirty="0" err="1">
                <a:solidFill>
                  <a:schemeClr val="dk1"/>
                </a:solidFill>
              </a:rPr>
              <a:t>Between</a:t>
            </a:r>
            <a:r>
              <a:rPr lang="de-DE" sz="1800" b="1" dirty="0">
                <a:solidFill>
                  <a:schemeClr val="dk1"/>
                </a:solidFill>
              </a:rPr>
              <a:t>:</a:t>
            </a:r>
            <a:endParaRPr sz="1800" b="1" dirty="0">
              <a:solidFill>
                <a:schemeClr val="dk1"/>
              </a:solidFill>
            </a:endParaRPr>
          </a:p>
        </p:txBody>
      </p:sp>
      <p:sp>
        <p:nvSpPr>
          <p:cNvPr id="47" name="Datumsplatzhalter 2">
            <a:extLst>
              <a:ext uri="{FF2B5EF4-FFF2-40B4-BE49-F238E27FC236}">
                <a16:creationId xmlns:a16="http://schemas.microsoft.com/office/drawing/2014/main" id="{1BC2338E-8912-4F29-A274-C6627042DF35}"/>
              </a:ext>
            </a:extLst>
          </p:cNvPr>
          <p:cNvSpPr>
            <a:spLocks noGrp="1"/>
          </p:cNvSpPr>
          <p:nvPr>
            <p:ph type="dt" sz="half" idx="10"/>
          </p:nvPr>
        </p:nvSpPr>
        <p:spPr>
          <a:xfrm>
            <a:off x="838200" y="6464195"/>
            <a:ext cx="1384300" cy="144000"/>
          </a:xfrm>
        </p:spPr>
        <p:txBody>
          <a:bodyPr/>
          <a:lstStyle/>
          <a:p>
            <a:r>
              <a:rPr lang="de-DE" dirty="0"/>
              <a:t>22 and 23 </a:t>
            </a:r>
            <a:r>
              <a:rPr lang="de-DE" dirty="0" err="1"/>
              <a:t>October</a:t>
            </a:r>
            <a:r>
              <a:rPr lang="de-DE" dirty="0"/>
              <a:t> 2025</a:t>
            </a:r>
            <a:endParaRPr lang="en-US" dirty="0"/>
          </a:p>
        </p:txBody>
      </p:sp>
      <p:sp>
        <p:nvSpPr>
          <p:cNvPr id="48" name="Fußzeilenplatzhalter 6">
            <a:extLst>
              <a:ext uri="{FF2B5EF4-FFF2-40B4-BE49-F238E27FC236}">
                <a16:creationId xmlns:a16="http://schemas.microsoft.com/office/drawing/2014/main" id="{80E1DA07-9A48-4493-BEF9-E71BCE3E4528}"/>
              </a:ext>
            </a:extLst>
          </p:cNvPr>
          <p:cNvSpPr>
            <a:spLocks noGrp="1"/>
          </p:cNvSpPr>
          <p:nvPr>
            <p:ph type="ftr" sz="quarter" idx="11"/>
          </p:nvPr>
        </p:nvSpPr>
        <p:spPr>
          <a:xfrm>
            <a:off x="2222499" y="6464195"/>
            <a:ext cx="7244649" cy="144000"/>
          </a:xfrm>
        </p:spPr>
        <p:txBody>
          <a:bodyPr/>
          <a:lstStyle/>
          <a:p>
            <a:r>
              <a:rPr lang="de-DE" dirty="0">
                <a:latin typeface="Arial" panose="020B0604020202020204" pitchFamily="34" charset="0"/>
                <a:cs typeface="Arial" panose="020B0604020202020204" pitchFamily="34" charset="0"/>
              </a:rPr>
              <a:t>IV International Conference „Open Science and Innovation in Ukraine 2025“</a:t>
            </a:r>
          </a:p>
        </p:txBody>
      </p:sp>
      <p:sp>
        <p:nvSpPr>
          <p:cNvPr id="49" name="Foliennummernplatzhalter 9">
            <a:extLst>
              <a:ext uri="{FF2B5EF4-FFF2-40B4-BE49-F238E27FC236}">
                <a16:creationId xmlns:a16="http://schemas.microsoft.com/office/drawing/2014/main" id="{63047134-E497-4F33-8A07-732DAF789166}"/>
              </a:ext>
            </a:extLst>
          </p:cNvPr>
          <p:cNvSpPr>
            <a:spLocks noGrp="1"/>
          </p:cNvSpPr>
          <p:nvPr>
            <p:ph type="sldNum" sz="quarter" idx="12"/>
          </p:nvPr>
        </p:nvSpPr>
        <p:spPr>
          <a:xfrm>
            <a:off x="479355" y="6464195"/>
            <a:ext cx="360000" cy="144000"/>
          </a:xfrm>
        </p:spPr>
        <p:txBody>
          <a:bodyPr/>
          <a:lstStyle/>
          <a:p>
            <a:fld id="{B253F205-D10E-4D55-8906-CB7E9700548A}" type="slidenum">
              <a:rPr lang="en-US" smtClean="0"/>
              <a:t>28</a:t>
            </a:fld>
            <a:endParaRPr lang="en-US"/>
          </a:p>
        </p:txBody>
      </p:sp>
    </p:spTree>
    <p:extLst>
      <p:ext uri="{BB962C8B-B14F-4D97-AF65-F5344CB8AC3E}">
        <p14:creationId xmlns:p14="http://schemas.microsoft.com/office/powerpoint/2010/main" val="10398455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2" name="PlaceHolder 2"/>
          <p:cNvSpPr>
            <a:spLocks noGrp="1"/>
          </p:cNvSpPr>
          <p:nvPr>
            <p:ph type="body" idx="4294967295"/>
          </p:nvPr>
        </p:nvSpPr>
        <p:spPr>
          <a:xfrm>
            <a:off x="6259680" y="1490472"/>
            <a:ext cx="5452560" cy="4562793"/>
          </a:xfrm>
          <a:prstGeom prst="rect">
            <a:avLst/>
          </a:prstGeom>
          <a:noFill/>
          <a:ln w="0">
            <a:noFill/>
          </a:ln>
        </p:spPr>
        <p:txBody>
          <a:bodyPr lIns="0" tIns="0" rIns="0" bIns="45720" anchor="t">
            <a:noAutofit/>
          </a:bodyPr>
          <a:lstStyle/>
          <a:p>
            <a:pPr marL="180000" lvl="1" indent="-180000">
              <a:spcAft>
                <a:spcPts val="601"/>
              </a:spcAft>
              <a:buClr>
                <a:srgbClr val="000000"/>
              </a:buClr>
              <a:buFont typeface="Arial"/>
              <a:buChar char="•"/>
            </a:pPr>
            <a:r>
              <a:rPr lang="en-US" sz="1600" spc="-1" dirty="0">
                <a:solidFill>
                  <a:schemeClr val="dk1"/>
                </a:solidFill>
                <a:latin typeface="Arial" panose="020B0604020202020204" pitchFamily="34" charset="0"/>
                <a:cs typeface="Arial" panose="020B0604020202020204" pitchFamily="34" charset="0"/>
              </a:rPr>
              <a:t>Community work has a stronger impact on CRIS competence development and willingness to implement CRIS than financial incentives</a:t>
            </a:r>
          </a:p>
          <a:p>
            <a:pPr marL="180000" lvl="1" indent="-180000">
              <a:spcAft>
                <a:spcPts val="601"/>
              </a:spcAft>
              <a:buClr>
                <a:srgbClr val="000000"/>
              </a:buClr>
              <a:buFont typeface="Arial"/>
              <a:buChar char="•"/>
            </a:pPr>
            <a:r>
              <a:rPr lang="en-US" sz="1600" spc="-1" dirty="0">
                <a:solidFill>
                  <a:schemeClr val="dk1"/>
                </a:solidFill>
                <a:latin typeface="Arial" panose="020B0604020202020204" pitchFamily="34" charset="0"/>
                <a:cs typeface="Arial" panose="020B0604020202020204" pitchFamily="34" charset="0"/>
              </a:rPr>
              <a:t>Support initiatives are met with great approval and gratitude</a:t>
            </a:r>
          </a:p>
          <a:p>
            <a:pPr marL="180000" lvl="1" indent="-180000">
              <a:spcAft>
                <a:spcPts val="601"/>
              </a:spcAft>
              <a:buClr>
                <a:srgbClr val="000000"/>
              </a:buClr>
              <a:buFont typeface="Arial"/>
              <a:buChar char="•"/>
            </a:pPr>
            <a:r>
              <a:rPr lang="en-US" sz="1600" spc="-1" dirty="0">
                <a:solidFill>
                  <a:schemeClr val="dk1"/>
                </a:solidFill>
                <a:latin typeface="Arial" panose="020B0604020202020204" pitchFamily="34" charset="0"/>
                <a:cs typeface="Arial" panose="020B0604020202020204" pitchFamily="34" charset="0"/>
              </a:rPr>
              <a:t>It is worthwhile to think beyond classic reporting tasks, as CRIS can be used as strategic tools</a:t>
            </a:r>
          </a:p>
          <a:p>
            <a:pPr marL="180000" lvl="1" indent="-180000">
              <a:spcAft>
                <a:spcPts val="601"/>
              </a:spcAft>
              <a:buClr>
                <a:srgbClr val="000000"/>
              </a:buClr>
              <a:buFont typeface="Arial"/>
              <a:buChar char="•"/>
            </a:pPr>
            <a:r>
              <a:rPr lang="en-US" sz="1600" spc="-1" dirty="0">
                <a:solidFill>
                  <a:schemeClr val="dk1"/>
                </a:solidFill>
                <a:latin typeface="Arial" panose="020B0604020202020204" pitchFamily="34" charset="0"/>
                <a:cs typeface="Arial" panose="020B0604020202020204" pitchFamily="34" charset="0"/>
              </a:rPr>
              <a:t>The great potential of CRIS can only be exploited if the appropriate resources are made available</a:t>
            </a:r>
          </a:p>
          <a:p>
            <a:pPr marL="180000" lvl="1" indent="-180000">
              <a:spcAft>
                <a:spcPts val="601"/>
              </a:spcAft>
              <a:buClr>
                <a:srgbClr val="000000"/>
              </a:buClr>
              <a:buFont typeface="Arial"/>
              <a:buChar char="•"/>
            </a:pPr>
            <a:r>
              <a:rPr lang="en-US" sz="1600" spc="-1" dirty="0">
                <a:solidFill>
                  <a:schemeClr val="dk1"/>
                </a:solidFill>
                <a:latin typeface="Arial" panose="020B0604020202020204" pitchFamily="34" charset="0"/>
                <a:cs typeface="Arial" panose="020B0604020202020204" pitchFamily="34" charset="0"/>
              </a:rPr>
              <a:t>Especially cross-institutional collaboration and the use of external data sources/databases require standards</a:t>
            </a:r>
          </a:p>
          <a:p>
            <a:pPr marL="180000" lvl="1" indent="-180000">
              <a:spcAft>
                <a:spcPts val="601"/>
              </a:spcAft>
              <a:buClr>
                <a:srgbClr val="000000"/>
              </a:buClr>
              <a:buFont typeface="Arial"/>
              <a:buChar char="•"/>
            </a:pPr>
            <a:r>
              <a:rPr lang="en-US" sz="1600" spc="-1" dirty="0">
                <a:solidFill>
                  <a:schemeClr val="dk1"/>
                </a:solidFill>
                <a:latin typeface="Arial" panose="020B0604020202020204" pitchFamily="34" charset="0"/>
                <a:cs typeface="Arial" panose="020B0604020202020204" pitchFamily="34" charset="0"/>
              </a:rPr>
              <a:t>PIDs are relatively easy-to-implement aspects of standards</a:t>
            </a:r>
          </a:p>
          <a:p>
            <a:pPr marL="180000" lvl="1" indent="-180000">
              <a:spcAft>
                <a:spcPts val="601"/>
              </a:spcAft>
              <a:buClr>
                <a:srgbClr val="000000"/>
              </a:buClr>
              <a:buFont typeface="Arial"/>
              <a:buChar char="•"/>
            </a:pPr>
            <a:r>
              <a:rPr lang="en-US" sz="1600" spc="-1" dirty="0">
                <a:solidFill>
                  <a:schemeClr val="dk1"/>
                </a:solidFill>
                <a:latin typeface="Arial" panose="020B0604020202020204" pitchFamily="34" charset="0"/>
                <a:cs typeface="Arial" panose="020B0604020202020204" pitchFamily="34" charset="0"/>
              </a:rPr>
              <a:t>Costs: Highly dependent on the specific solution; personnel costs (including long-term!) must always be taken into account (not only for open source, but also for proprietary CRIS)</a:t>
            </a:r>
            <a:endParaRPr lang="de-DE" sz="1600" spc="-1" dirty="0">
              <a:solidFill>
                <a:schemeClr val="dk1"/>
              </a:solidFill>
              <a:latin typeface="Arial" panose="020B0604020202020204" pitchFamily="34" charset="0"/>
              <a:cs typeface="Arial" panose="020B0604020202020204" pitchFamily="34" charset="0"/>
            </a:endParaRPr>
          </a:p>
          <a:p>
            <a:pPr lvl="1">
              <a:lnSpc>
                <a:spcPct val="100000"/>
              </a:lnSpc>
              <a:spcAft>
                <a:spcPts val="601"/>
              </a:spcAft>
              <a:buClr>
                <a:srgbClr val="000000"/>
              </a:buClr>
            </a:pPr>
            <a:endParaRPr lang="de-DE" sz="1600" spc="-1" dirty="0">
              <a:solidFill>
                <a:schemeClr val="dk1"/>
              </a:solidFill>
              <a:latin typeface="Arial" panose="020B0604020202020204" pitchFamily="34" charset="0"/>
              <a:cs typeface="Arial" panose="020B0604020202020204" pitchFamily="34" charset="0"/>
            </a:endParaRPr>
          </a:p>
        </p:txBody>
      </p:sp>
      <p:sp>
        <p:nvSpPr>
          <p:cNvPr id="1331" name="PlaceHolder 1"/>
          <p:cNvSpPr>
            <a:spLocks noGrp="1"/>
          </p:cNvSpPr>
          <p:nvPr>
            <p:ph type="title" idx="4294967295"/>
          </p:nvPr>
        </p:nvSpPr>
        <p:spPr>
          <a:xfrm>
            <a:off x="6259680" y="341280"/>
            <a:ext cx="5479200" cy="845640"/>
          </a:xfrm>
          <a:prstGeom prst="rect">
            <a:avLst/>
          </a:prstGeom>
          <a:noFill/>
          <a:ln w="0">
            <a:noFill/>
          </a:ln>
        </p:spPr>
        <p:txBody>
          <a:bodyPr lIns="0" tIns="0" rIns="0" bIns="45720" anchor="t">
            <a:noAutofit/>
          </a:bodyPr>
          <a:lstStyle/>
          <a:p>
            <a:r>
              <a:rPr lang="en-US" spc="-1" dirty="0">
                <a:solidFill>
                  <a:schemeClr val="dk1"/>
                </a:solidFill>
                <a:latin typeface="Arial" panose="020B0604020202020204" pitchFamily="34" charset="0"/>
                <a:cs typeface="Arial" panose="020B0604020202020204" pitchFamily="34" charset="0"/>
              </a:rPr>
              <a:t>Initiative “Strengthening CRIS”: Lessons Learned</a:t>
            </a:r>
            <a:endParaRPr lang="en-US" sz="2400" b="0" strike="noStrike" spc="-1" dirty="0">
              <a:solidFill>
                <a:schemeClr val="dk1"/>
              </a:solidFill>
              <a:latin typeface="Arial" panose="020B0604020202020204" pitchFamily="34" charset="0"/>
              <a:cs typeface="Arial" panose="020B0604020202020204" pitchFamily="34" charset="0"/>
            </a:endParaRPr>
          </a:p>
        </p:txBody>
      </p:sp>
      <p:pic>
        <p:nvPicPr>
          <p:cNvPr id="11" name="Google Shape;364;p52" title="welp.png">
            <a:extLst>
              <a:ext uri="{FF2B5EF4-FFF2-40B4-BE49-F238E27FC236}">
                <a16:creationId xmlns:a16="http://schemas.microsoft.com/office/drawing/2014/main" id="{126C58A0-6C53-4A2F-9257-A9A94452095B}"/>
              </a:ext>
            </a:extLst>
          </p:cNvPr>
          <p:cNvPicPr preferRelativeResize="0">
            <a:picLocks noChangeAspect="1"/>
          </p:cNvPicPr>
          <p:nvPr/>
        </p:nvPicPr>
        <p:blipFill>
          <a:blip r:embed="rId3">
            <a:alphaModFix/>
          </a:blip>
          <a:stretch>
            <a:fillRect/>
          </a:stretch>
        </p:blipFill>
        <p:spPr>
          <a:xfrm>
            <a:off x="479355" y="804734"/>
            <a:ext cx="5248531" cy="5248531"/>
          </a:xfrm>
          <a:prstGeom prst="rect">
            <a:avLst/>
          </a:prstGeom>
          <a:noFill/>
          <a:ln>
            <a:noFill/>
          </a:ln>
        </p:spPr>
      </p:pic>
      <p:sp>
        <p:nvSpPr>
          <p:cNvPr id="8" name="Datumsplatzhalter 2">
            <a:extLst>
              <a:ext uri="{FF2B5EF4-FFF2-40B4-BE49-F238E27FC236}">
                <a16:creationId xmlns:a16="http://schemas.microsoft.com/office/drawing/2014/main" id="{B9B44E36-8586-461B-84D4-12C35A8EA49D}"/>
              </a:ext>
            </a:extLst>
          </p:cNvPr>
          <p:cNvSpPr txBox="1">
            <a:spLocks/>
          </p:cNvSpPr>
          <p:nvPr/>
        </p:nvSpPr>
        <p:spPr>
          <a:xfrm>
            <a:off x="838200" y="6464195"/>
            <a:ext cx="1384300" cy="1440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sz="800"/>
              <a:t>22 and 23 October 2025</a:t>
            </a:r>
            <a:endParaRPr lang="en-US" sz="800" dirty="0"/>
          </a:p>
        </p:txBody>
      </p:sp>
      <p:sp>
        <p:nvSpPr>
          <p:cNvPr id="10" name="Fußzeilenplatzhalter 6">
            <a:extLst>
              <a:ext uri="{FF2B5EF4-FFF2-40B4-BE49-F238E27FC236}">
                <a16:creationId xmlns:a16="http://schemas.microsoft.com/office/drawing/2014/main" id="{CE24FAEB-3046-4444-807C-D9A590177641}"/>
              </a:ext>
            </a:extLst>
          </p:cNvPr>
          <p:cNvSpPr txBox="1">
            <a:spLocks/>
          </p:cNvSpPr>
          <p:nvPr/>
        </p:nvSpPr>
        <p:spPr>
          <a:xfrm>
            <a:off x="2222499" y="6464195"/>
            <a:ext cx="7244649" cy="1440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sz="800">
                <a:latin typeface="Arial" panose="020B0604020202020204" pitchFamily="34" charset="0"/>
                <a:cs typeface="Arial" panose="020B0604020202020204" pitchFamily="34" charset="0"/>
              </a:rPr>
              <a:t>IV International Conference „Open Science and Innovation in Ukraine 2025“</a:t>
            </a:r>
            <a:endParaRPr lang="de-DE" sz="800" dirty="0">
              <a:latin typeface="Arial" panose="020B0604020202020204" pitchFamily="34" charset="0"/>
              <a:cs typeface="Arial" panose="020B0604020202020204" pitchFamily="34" charset="0"/>
            </a:endParaRPr>
          </a:p>
        </p:txBody>
      </p:sp>
      <p:sp>
        <p:nvSpPr>
          <p:cNvPr id="12" name="Foliennummernplatzhalter 9">
            <a:extLst>
              <a:ext uri="{FF2B5EF4-FFF2-40B4-BE49-F238E27FC236}">
                <a16:creationId xmlns:a16="http://schemas.microsoft.com/office/drawing/2014/main" id="{3009914D-5F3F-4D06-B476-55C507B4341D}"/>
              </a:ext>
            </a:extLst>
          </p:cNvPr>
          <p:cNvSpPr txBox="1">
            <a:spLocks/>
          </p:cNvSpPr>
          <p:nvPr/>
        </p:nvSpPr>
        <p:spPr>
          <a:xfrm>
            <a:off x="479355" y="6464195"/>
            <a:ext cx="360000" cy="1440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253F205-D10E-4D55-8906-CB7E9700548A}" type="slidenum">
              <a:rPr lang="en-US" sz="800" smtClean="0"/>
              <a:pPr/>
              <a:t>29</a:t>
            </a:fld>
            <a:endParaRPr lang="en-US" sz="800"/>
          </a:p>
        </p:txBody>
      </p:sp>
    </p:spTree>
    <p:extLst>
      <p:ext uri="{BB962C8B-B14F-4D97-AF65-F5344CB8AC3E}">
        <p14:creationId xmlns:p14="http://schemas.microsoft.com/office/powerpoint/2010/main" val="24141627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5DB094-A9B4-D3FC-6D67-E17F8439C1B0}"/>
            </a:ext>
          </a:extLst>
        </p:cNvPr>
        <p:cNvGrpSpPr/>
        <p:nvPr/>
      </p:nvGrpSpPr>
      <p:grpSpPr>
        <a:xfrm>
          <a:off x="0" y="0"/>
          <a:ext cx="0" cy="0"/>
          <a:chOff x="0" y="0"/>
          <a:chExt cx="0" cy="0"/>
        </a:xfrm>
      </p:grpSpPr>
      <p:pic>
        <p:nvPicPr>
          <p:cNvPr id="7" name="Graphic 6">
            <a:extLst>
              <a:ext uri="{FF2B5EF4-FFF2-40B4-BE49-F238E27FC236}">
                <a16:creationId xmlns:a16="http://schemas.microsoft.com/office/drawing/2014/main" id="{3B0C8F4A-EE03-3149-B77C-38792AD13B1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699497">
            <a:off x="577359" y="-22458"/>
            <a:ext cx="7778341" cy="6508407"/>
          </a:xfrm>
          <a:prstGeom prst="rect">
            <a:avLst/>
          </a:prstGeom>
        </p:spPr>
      </p:pic>
      <p:pic>
        <p:nvPicPr>
          <p:cNvPr id="19" name="Graphic 18">
            <a:extLst>
              <a:ext uri="{FF2B5EF4-FFF2-40B4-BE49-F238E27FC236}">
                <a16:creationId xmlns:a16="http://schemas.microsoft.com/office/drawing/2014/main" id="{BCF90887-F917-B1EF-5F3B-51066D87BFA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0610229">
            <a:off x="739032" y="685304"/>
            <a:ext cx="1946728" cy="1810593"/>
          </a:xfrm>
          <a:prstGeom prst="rect">
            <a:avLst/>
          </a:prstGeom>
        </p:spPr>
      </p:pic>
      <p:sp>
        <p:nvSpPr>
          <p:cNvPr id="14" name="Subtitle 13">
            <a:extLst>
              <a:ext uri="{FF2B5EF4-FFF2-40B4-BE49-F238E27FC236}">
                <a16:creationId xmlns:a16="http://schemas.microsoft.com/office/drawing/2014/main" id="{B9C8DC33-DD7F-A872-4F54-70EA9A03AB60}"/>
              </a:ext>
            </a:extLst>
          </p:cNvPr>
          <p:cNvSpPr>
            <a:spLocks noGrp="1"/>
          </p:cNvSpPr>
          <p:nvPr>
            <p:ph type="subTitle" idx="1"/>
          </p:nvPr>
        </p:nvSpPr>
        <p:spPr/>
        <p:txBody>
          <a:bodyPr/>
          <a:lstStyle/>
          <a:p>
            <a:r>
              <a:rPr lang="de-DE" dirty="0"/>
              <a:t>Research Information and </a:t>
            </a:r>
            <a:r>
              <a:rPr lang="de-DE" dirty="0" err="1"/>
              <a:t>Current</a:t>
            </a:r>
            <a:r>
              <a:rPr lang="de-DE" dirty="0"/>
              <a:t> Research Information Systems (CRIS)</a:t>
            </a:r>
          </a:p>
        </p:txBody>
      </p:sp>
      <p:sp>
        <p:nvSpPr>
          <p:cNvPr id="18" name="Title 17">
            <a:extLst>
              <a:ext uri="{FF2B5EF4-FFF2-40B4-BE49-F238E27FC236}">
                <a16:creationId xmlns:a16="http://schemas.microsoft.com/office/drawing/2014/main" id="{7DB15A4E-7BA1-8C3C-A81F-54D85E654E17}"/>
              </a:ext>
            </a:extLst>
          </p:cNvPr>
          <p:cNvSpPr>
            <a:spLocks noGrp="1"/>
          </p:cNvSpPr>
          <p:nvPr>
            <p:ph type="ctrTitle"/>
          </p:nvPr>
        </p:nvSpPr>
        <p:spPr/>
        <p:txBody>
          <a:bodyPr/>
          <a:lstStyle/>
          <a:p>
            <a:r>
              <a:rPr lang="de-DE" sz="9600" b="1" noProof="0" dirty="0"/>
              <a:t>1</a:t>
            </a:r>
            <a:endParaRPr lang="de-DE" noProof="0" dirty="0"/>
          </a:p>
        </p:txBody>
      </p:sp>
    </p:spTree>
    <p:extLst>
      <p:ext uri="{BB962C8B-B14F-4D97-AF65-F5344CB8AC3E}">
        <p14:creationId xmlns:p14="http://schemas.microsoft.com/office/powerpoint/2010/main" val="23238309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8D26FB-54C3-E1B6-082B-A9980AE94846}"/>
              </a:ext>
            </a:extLst>
          </p:cNvPr>
          <p:cNvSpPr>
            <a:spLocks noGrp="1"/>
          </p:cNvSpPr>
          <p:nvPr>
            <p:ph type="ctrTitle"/>
          </p:nvPr>
        </p:nvSpPr>
        <p:spPr/>
        <p:txBody>
          <a:bodyPr/>
          <a:lstStyle/>
          <a:p>
            <a:r>
              <a:rPr lang="en-US" dirty="0"/>
              <a:t>Thank you for your time</a:t>
            </a:r>
            <a:endParaRPr lang="de-DE" noProof="0" dirty="0"/>
          </a:p>
        </p:txBody>
      </p:sp>
      <p:sp>
        <p:nvSpPr>
          <p:cNvPr id="3" name="Subtitle 2">
            <a:extLst>
              <a:ext uri="{FF2B5EF4-FFF2-40B4-BE49-F238E27FC236}">
                <a16:creationId xmlns:a16="http://schemas.microsoft.com/office/drawing/2014/main" id="{BE8EFC7B-8190-A601-A168-567ED70EEF7A}"/>
              </a:ext>
            </a:extLst>
          </p:cNvPr>
          <p:cNvSpPr>
            <a:spLocks noGrp="1"/>
          </p:cNvSpPr>
          <p:nvPr>
            <p:ph type="subTitle" idx="1"/>
          </p:nvPr>
        </p:nvSpPr>
        <p:spPr/>
        <p:txBody>
          <a:bodyPr/>
          <a:lstStyle/>
          <a:p>
            <a:r>
              <a:rPr lang="en-US" dirty="0">
                <a:latin typeface="Arial" panose="020B0604020202020204" pitchFamily="34" charset="0"/>
                <a:cs typeface="Arial" panose="020B0604020202020204" pitchFamily="34" charset="0"/>
              </a:rPr>
              <a:t>Leibniz Association</a:t>
            </a:r>
          </a:p>
          <a:p>
            <a:r>
              <a:rPr lang="en-US" dirty="0" err="1">
                <a:latin typeface="Arial" panose="020B0604020202020204" pitchFamily="34" charset="0"/>
                <a:cs typeface="Arial" panose="020B0604020202020204" pitchFamily="34" charset="0"/>
              </a:rPr>
              <a:t>Chausseestrasse</a:t>
            </a:r>
            <a:r>
              <a:rPr lang="en-US" dirty="0">
                <a:latin typeface="Arial" panose="020B0604020202020204" pitchFamily="34" charset="0"/>
                <a:cs typeface="Arial" panose="020B0604020202020204" pitchFamily="34" charset="0"/>
              </a:rPr>
              <a:t> 111</a:t>
            </a:r>
          </a:p>
          <a:p>
            <a:r>
              <a:rPr lang="en-US" dirty="0">
                <a:latin typeface="Arial" panose="020B0604020202020204" pitchFamily="34" charset="0"/>
                <a:cs typeface="Arial" panose="020B0604020202020204" pitchFamily="34" charset="0"/>
              </a:rPr>
              <a:t>10115 Berlin, Deutschland</a:t>
            </a:r>
          </a:p>
          <a:p>
            <a:r>
              <a:rPr lang="en-US" dirty="0">
                <a:latin typeface="Arial" panose="020B0604020202020204" pitchFamily="34" charset="0"/>
                <a:cs typeface="Arial" panose="020B0604020202020204" pitchFamily="34" charset="0"/>
              </a:rPr>
              <a:t>cris@leibniz-association.eu</a:t>
            </a:r>
          </a:p>
          <a:p>
            <a:r>
              <a:rPr lang="en-US" dirty="0" err="1">
                <a:latin typeface="Arial" panose="020B0604020202020204" pitchFamily="34" charset="0"/>
                <a:cs typeface="Arial" panose="020B0604020202020204" pitchFamily="34" charset="0"/>
              </a:rPr>
              <a:t>www.leibniz-association.eu</a:t>
            </a:r>
            <a:endParaRPr lang="en-US" dirty="0">
              <a:latin typeface="Arial" panose="020B0604020202020204" pitchFamily="34" charset="0"/>
              <a:cs typeface="Arial" panose="020B0604020202020204" pitchFamily="34" charset="0"/>
            </a:endParaRPr>
          </a:p>
        </p:txBody>
      </p:sp>
      <p:sp>
        <p:nvSpPr>
          <p:cNvPr id="4" name="Textfeld 3">
            <a:extLst>
              <a:ext uri="{FF2B5EF4-FFF2-40B4-BE49-F238E27FC236}">
                <a16:creationId xmlns:a16="http://schemas.microsoft.com/office/drawing/2014/main" id="{6EDDA2FD-D270-40CB-A1B8-9B96F8BD55A9}"/>
              </a:ext>
            </a:extLst>
          </p:cNvPr>
          <p:cNvSpPr/>
          <p:nvPr/>
        </p:nvSpPr>
        <p:spPr>
          <a:xfrm>
            <a:off x="4910050" y="2526600"/>
            <a:ext cx="6459913" cy="20995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r>
              <a:rPr lang="de-DE" sz="1600" b="0" strike="noStrike" spc="-1" dirty="0" err="1">
                <a:solidFill>
                  <a:schemeClr val="dk1"/>
                </a:solidFill>
                <a:latin typeface="Arial" panose="020B0604020202020204" pitchFamily="34" charset="0"/>
                <a:cs typeface="Arial" panose="020B0604020202020204" pitchFamily="34" charset="0"/>
              </a:rPr>
              <a:t>Some</a:t>
            </a:r>
            <a:r>
              <a:rPr lang="de-DE" sz="1600" b="0" strike="noStrike" spc="-1" dirty="0">
                <a:solidFill>
                  <a:schemeClr val="dk1"/>
                </a:solidFill>
                <a:latin typeface="Arial" panose="020B0604020202020204" pitchFamily="34" charset="0"/>
                <a:cs typeface="Arial" panose="020B0604020202020204" pitchFamily="34" charset="0"/>
              </a:rPr>
              <a:t> </a:t>
            </a:r>
            <a:r>
              <a:rPr lang="de-DE" sz="1600" b="0" strike="noStrike" spc="-1" dirty="0" err="1">
                <a:solidFill>
                  <a:schemeClr val="dk1"/>
                </a:solidFill>
                <a:latin typeface="Arial" panose="020B0604020202020204" pitchFamily="34" charset="0"/>
                <a:cs typeface="Arial" panose="020B0604020202020204" pitchFamily="34" charset="0"/>
              </a:rPr>
              <a:t>illustrations</a:t>
            </a:r>
            <a:r>
              <a:rPr lang="de-DE" sz="1600" b="0" strike="noStrike" spc="-1" dirty="0">
                <a:solidFill>
                  <a:schemeClr val="dk1"/>
                </a:solidFill>
                <a:latin typeface="Arial" panose="020B0604020202020204" pitchFamily="34" charset="0"/>
                <a:cs typeface="Arial" panose="020B0604020202020204" pitchFamily="34" charset="0"/>
              </a:rPr>
              <a:t> in </a:t>
            </a:r>
            <a:r>
              <a:rPr lang="de-DE" sz="1600" b="0" strike="noStrike" spc="-1" dirty="0" err="1">
                <a:solidFill>
                  <a:schemeClr val="dk1"/>
                </a:solidFill>
                <a:latin typeface="Arial" panose="020B0604020202020204" pitchFamily="34" charset="0"/>
                <a:cs typeface="Arial" panose="020B0604020202020204" pitchFamily="34" charset="0"/>
              </a:rPr>
              <a:t>this</a:t>
            </a:r>
            <a:r>
              <a:rPr lang="de-DE" sz="1600" b="0" strike="noStrike" spc="-1" dirty="0">
                <a:solidFill>
                  <a:schemeClr val="dk1"/>
                </a:solidFill>
                <a:latin typeface="Arial" panose="020B0604020202020204" pitchFamily="34" charset="0"/>
                <a:cs typeface="Arial" panose="020B0604020202020204" pitchFamily="34" charset="0"/>
              </a:rPr>
              <a:t> </a:t>
            </a:r>
            <a:r>
              <a:rPr lang="de-DE" sz="1600" b="0" strike="noStrike" spc="-1" dirty="0" err="1">
                <a:solidFill>
                  <a:schemeClr val="dk1"/>
                </a:solidFill>
                <a:latin typeface="Arial" panose="020B0604020202020204" pitchFamily="34" charset="0"/>
                <a:cs typeface="Arial" panose="020B0604020202020204" pitchFamily="34" charset="0"/>
              </a:rPr>
              <a:t>presentation</a:t>
            </a:r>
            <a:r>
              <a:rPr lang="de-DE" sz="1600" b="0" strike="noStrike" spc="-1" dirty="0">
                <a:solidFill>
                  <a:schemeClr val="dk1"/>
                </a:solidFill>
                <a:latin typeface="Arial" panose="020B0604020202020204" pitchFamily="34" charset="0"/>
                <a:cs typeface="Arial" panose="020B0604020202020204" pitchFamily="34" charset="0"/>
              </a:rPr>
              <a:t> </a:t>
            </a:r>
            <a:r>
              <a:rPr lang="de-DE" sz="1600" b="0" strike="noStrike" spc="-1" dirty="0" err="1">
                <a:solidFill>
                  <a:schemeClr val="dk1"/>
                </a:solidFill>
                <a:latin typeface="Arial" panose="020B0604020202020204" pitchFamily="34" charset="0"/>
                <a:cs typeface="Arial" panose="020B0604020202020204" pitchFamily="34" charset="0"/>
              </a:rPr>
              <a:t>were</a:t>
            </a:r>
            <a:r>
              <a:rPr lang="de-DE" sz="1600" b="0" strike="noStrike" spc="-1" dirty="0">
                <a:solidFill>
                  <a:schemeClr val="dk1"/>
                </a:solidFill>
                <a:latin typeface="Arial" panose="020B0604020202020204" pitchFamily="34" charset="0"/>
                <a:cs typeface="Arial" panose="020B0604020202020204" pitchFamily="34" charset="0"/>
              </a:rPr>
              <a:t> </a:t>
            </a:r>
            <a:r>
              <a:rPr lang="de-DE" sz="1600" b="0" strike="noStrike" spc="-1" dirty="0" err="1">
                <a:solidFill>
                  <a:schemeClr val="dk1"/>
                </a:solidFill>
                <a:latin typeface="Arial" panose="020B0604020202020204" pitchFamily="34" charset="0"/>
                <a:cs typeface="Arial" panose="020B0604020202020204" pitchFamily="34" charset="0"/>
              </a:rPr>
              <a:t>generated</a:t>
            </a:r>
            <a:r>
              <a:rPr lang="de-DE" sz="1600" b="0" strike="noStrike" spc="-1" dirty="0">
                <a:solidFill>
                  <a:schemeClr val="dk1"/>
                </a:solidFill>
                <a:latin typeface="Arial" panose="020B0604020202020204" pitchFamily="34" charset="0"/>
                <a:cs typeface="Arial" panose="020B0604020202020204" pitchFamily="34" charset="0"/>
              </a:rPr>
              <a:t> </a:t>
            </a:r>
            <a:r>
              <a:rPr lang="de-DE" sz="1600" b="0" strike="noStrike" spc="-1" dirty="0" err="1">
                <a:solidFill>
                  <a:schemeClr val="dk1"/>
                </a:solidFill>
                <a:latin typeface="Arial" panose="020B0604020202020204" pitchFamily="34" charset="0"/>
                <a:cs typeface="Arial" panose="020B0604020202020204" pitchFamily="34" charset="0"/>
              </a:rPr>
              <a:t>using</a:t>
            </a:r>
            <a:r>
              <a:rPr lang="de-DE" sz="1600" b="0" strike="noStrike" spc="-1" dirty="0">
                <a:solidFill>
                  <a:schemeClr val="dk1"/>
                </a:solidFill>
                <a:latin typeface="Arial" panose="020B0604020202020204" pitchFamily="34" charset="0"/>
                <a:cs typeface="Arial" panose="020B0604020202020204" pitchFamily="34" charset="0"/>
              </a:rPr>
              <a:t> </a:t>
            </a:r>
            <a:r>
              <a:rPr lang="de-DE" sz="1600" b="0" strike="noStrike" spc="-1" dirty="0" err="1">
                <a:solidFill>
                  <a:schemeClr val="dk1"/>
                </a:solidFill>
                <a:latin typeface="Arial" panose="020B0604020202020204" pitchFamily="34" charset="0"/>
                <a:cs typeface="Arial" panose="020B0604020202020204" pitchFamily="34" charset="0"/>
              </a:rPr>
              <a:t>artificial</a:t>
            </a:r>
            <a:r>
              <a:rPr lang="de-DE" sz="1600" b="0" strike="noStrike" spc="-1" dirty="0">
                <a:solidFill>
                  <a:schemeClr val="dk1"/>
                </a:solidFill>
                <a:latin typeface="Arial" panose="020B0604020202020204" pitchFamily="34" charset="0"/>
                <a:cs typeface="Arial" panose="020B0604020202020204" pitchFamily="34" charset="0"/>
              </a:rPr>
              <a:t> </a:t>
            </a:r>
            <a:r>
              <a:rPr lang="de-DE" sz="1600" b="0" strike="noStrike" spc="-1" dirty="0" err="1">
                <a:solidFill>
                  <a:schemeClr val="dk1"/>
                </a:solidFill>
                <a:latin typeface="Arial" panose="020B0604020202020204" pitchFamily="34" charset="0"/>
                <a:cs typeface="Arial" panose="020B0604020202020204" pitchFamily="34" charset="0"/>
              </a:rPr>
              <a:t>intelligence</a:t>
            </a:r>
            <a:r>
              <a:rPr lang="de-DE" sz="1600" b="0" strike="noStrike" spc="-1" dirty="0">
                <a:solidFill>
                  <a:schemeClr val="dk1"/>
                </a:solidFill>
                <a:latin typeface="Arial" panose="020B0604020202020204" pitchFamily="34" charset="0"/>
                <a:cs typeface="Arial" panose="020B0604020202020204" pitchFamily="34" charset="0"/>
              </a:rPr>
              <a:t> (AI) in </a:t>
            </a:r>
            <a:r>
              <a:rPr lang="de-DE" sz="1600" b="0" strike="noStrike" spc="-1" dirty="0" err="1">
                <a:solidFill>
                  <a:schemeClr val="dk1"/>
                </a:solidFill>
                <a:latin typeface="Arial" panose="020B0604020202020204" pitchFamily="34" charset="0"/>
                <a:cs typeface="Arial" panose="020B0604020202020204" pitchFamily="34" charset="0"/>
              </a:rPr>
              <a:t>October</a:t>
            </a:r>
            <a:r>
              <a:rPr lang="de-DE" sz="1600" b="0" strike="noStrike" spc="-1" dirty="0">
                <a:solidFill>
                  <a:schemeClr val="dk1"/>
                </a:solidFill>
                <a:latin typeface="Arial" panose="020B0604020202020204" pitchFamily="34" charset="0"/>
                <a:cs typeface="Arial" panose="020B0604020202020204" pitchFamily="34" charset="0"/>
              </a:rPr>
              <a:t> 2025. </a:t>
            </a:r>
            <a:br>
              <a:rPr sz="1600" dirty="0">
                <a:latin typeface="Arial" panose="020B0604020202020204" pitchFamily="34" charset="0"/>
                <a:cs typeface="Arial" panose="020B0604020202020204" pitchFamily="34" charset="0"/>
              </a:rPr>
            </a:br>
            <a:r>
              <a:rPr lang="de-DE" sz="1600" b="0" strike="noStrike" spc="-1" dirty="0">
                <a:solidFill>
                  <a:schemeClr val="dk1"/>
                </a:solidFill>
                <a:latin typeface="Arial" panose="020B0604020202020204" pitchFamily="34" charset="0"/>
                <a:cs typeface="Arial" panose="020B0604020202020204" pitchFamily="34" charset="0"/>
              </a:rPr>
              <a:t>The </a:t>
            </a:r>
            <a:r>
              <a:rPr lang="de-DE" sz="1600" b="0" strike="noStrike" spc="-1" dirty="0" err="1">
                <a:solidFill>
                  <a:schemeClr val="dk1"/>
                </a:solidFill>
                <a:latin typeface="Arial" panose="020B0604020202020204" pitchFamily="34" charset="0"/>
                <a:cs typeface="Arial" panose="020B0604020202020204" pitchFamily="34" charset="0"/>
              </a:rPr>
              <a:t>illustrations</a:t>
            </a:r>
            <a:r>
              <a:rPr lang="de-DE" sz="1600" b="0" strike="noStrike" spc="-1" dirty="0">
                <a:solidFill>
                  <a:schemeClr val="dk1"/>
                </a:solidFill>
                <a:latin typeface="Arial" panose="020B0604020202020204" pitchFamily="34" charset="0"/>
                <a:cs typeface="Arial" panose="020B0604020202020204" pitchFamily="34" charset="0"/>
              </a:rPr>
              <a:t> on </a:t>
            </a:r>
            <a:r>
              <a:rPr lang="de-DE" sz="1600" b="0" strike="noStrike" spc="-1" dirty="0" err="1">
                <a:solidFill>
                  <a:schemeClr val="dk1"/>
                </a:solidFill>
                <a:latin typeface="Arial" panose="020B0604020202020204" pitchFamily="34" charset="0"/>
                <a:cs typeface="Arial" panose="020B0604020202020204" pitchFamily="34" charset="0"/>
              </a:rPr>
              <a:t>pages</a:t>
            </a:r>
            <a:r>
              <a:rPr lang="de-DE" sz="1600" b="0" strike="noStrike" spc="-1" dirty="0">
                <a:solidFill>
                  <a:schemeClr val="dk1"/>
                </a:solidFill>
                <a:latin typeface="Arial" panose="020B0604020202020204" pitchFamily="34" charset="0"/>
                <a:cs typeface="Arial" panose="020B0604020202020204" pitchFamily="34" charset="0"/>
              </a:rPr>
              <a:t> 22 and 29 </a:t>
            </a:r>
            <a:r>
              <a:rPr lang="de-DE" sz="1600" b="0" strike="noStrike" spc="-1" dirty="0" err="1">
                <a:solidFill>
                  <a:schemeClr val="dk1"/>
                </a:solidFill>
                <a:latin typeface="Arial" panose="020B0604020202020204" pitchFamily="34" charset="0"/>
                <a:cs typeface="Arial" panose="020B0604020202020204" pitchFamily="34" charset="0"/>
              </a:rPr>
              <a:t>were</a:t>
            </a:r>
            <a:r>
              <a:rPr lang="de-DE" sz="1600" b="0" strike="noStrike" spc="-1" dirty="0">
                <a:solidFill>
                  <a:schemeClr val="dk1"/>
                </a:solidFill>
                <a:latin typeface="Arial" panose="020B0604020202020204" pitchFamily="34" charset="0"/>
                <a:cs typeface="Arial" panose="020B0604020202020204" pitchFamily="34" charset="0"/>
              </a:rPr>
              <a:t> </a:t>
            </a:r>
            <a:r>
              <a:rPr lang="de-DE" sz="1600" b="0" strike="noStrike" spc="-1" dirty="0" err="1">
                <a:solidFill>
                  <a:schemeClr val="dk1"/>
                </a:solidFill>
                <a:latin typeface="Arial" panose="020B0604020202020204" pitchFamily="34" charset="0"/>
                <a:cs typeface="Arial" panose="020B0604020202020204" pitchFamily="34" charset="0"/>
              </a:rPr>
              <a:t>created</a:t>
            </a:r>
            <a:r>
              <a:rPr lang="de-DE" sz="1600" b="0" strike="noStrike" spc="-1" dirty="0">
                <a:solidFill>
                  <a:schemeClr val="dk1"/>
                </a:solidFill>
                <a:latin typeface="Arial" panose="020B0604020202020204" pitchFamily="34" charset="0"/>
                <a:cs typeface="Arial" panose="020B0604020202020204" pitchFamily="34" charset="0"/>
              </a:rPr>
              <a:t> </a:t>
            </a:r>
            <a:r>
              <a:rPr lang="de-DE" sz="1600" b="0" strike="noStrike" spc="-1" dirty="0" err="1">
                <a:solidFill>
                  <a:schemeClr val="dk1"/>
                </a:solidFill>
                <a:latin typeface="Arial" panose="020B0604020202020204" pitchFamily="34" charset="0"/>
                <a:cs typeface="Arial" panose="020B0604020202020204" pitchFamily="34" charset="0"/>
              </a:rPr>
              <a:t>using</a:t>
            </a:r>
            <a:r>
              <a:rPr lang="de-DE" sz="1600" b="0" strike="noStrike" spc="-1" dirty="0">
                <a:solidFill>
                  <a:schemeClr val="dk1"/>
                </a:solidFill>
                <a:latin typeface="Arial" panose="020B0604020202020204" pitchFamily="34" charset="0"/>
                <a:cs typeface="Arial" panose="020B0604020202020204" pitchFamily="34" charset="0"/>
              </a:rPr>
              <a:t> </a:t>
            </a:r>
            <a:r>
              <a:rPr lang="de-DE" sz="1600" b="0" strike="noStrike" spc="-1" dirty="0" err="1">
                <a:solidFill>
                  <a:schemeClr val="dk1"/>
                </a:solidFill>
                <a:latin typeface="Arial" panose="020B0604020202020204" pitchFamily="34" charset="0"/>
                <a:cs typeface="Arial" panose="020B0604020202020204" pitchFamily="34" charset="0"/>
              </a:rPr>
              <a:t>Ideogram</a:t>
            </a:r>
            <a:r>
              <a:rPr lang="de-DE" sz="1600" b="0" strike="noStrike" spc="-1" dirty="0">
                <a:solidFill>
                  <a:schemeClr val="dk1"/>
                </a:solidFill>
                <a:latin typeface="Arial" panose="020B0604020202020204" pitchFamily="34" charset="0"/>
                <a:cs typeface="Arial" panose="020B0604020202020204" pitchFamily="34" charset="0"/>
              </a:rPr>
              <a:t>, </a:t>
            </a:r>
            <a:r>
              <a:rPr lang="de-DE" sz="1600" b="0" strike="noStrike" spc="-1" dirty="0" err="1">
                <a:solidFill>
                  <a:schemeClr val="dk1"/>
                </a:solidFill>
                <a:latin typeface="Arial" panose="020B0604020202020204" pitchFamily="34" charset="0"/>
                <a:cs typeface="Arial" panose="020B0604020202020204" pitchFamily="34" charset="0"/>
              </a:rPr>
              <a:t>the</a:t>
            </a:r>
            <a:r>
              <a:rPr lang="de-DE" sz="1600" b="0" strike="noStrike" spc="-1" dirty="0">
                <a:solidFill>
                  <a:schemeClr val="dk1"/>
                </a:solidFill>
                <a:latin typeface="Arial" panose="020B0604020202020204" pitchFamily="34" charset="0"/>
                <a:cs typeface="Arial" panose="020B0604020202020204" pitchFamily="34" charset="0"/>
              </a:rPr>
              <a:t> </a:t>
            </a:r>
            <a:r>
              <a:rPr lang="de-DE" sz="1600" b="0" strike="noStrike" spc="-1" dirty="0" err="1">
                <a:solidFill>
                  <a:schemeClr val="dk1"/>
                </a:solidFill>
                <a:latin typeface="Arial" panose="020B0604020202020204" pitchFamily="34" charset="0"/>
                <a:cs typeface="Arial" panose="020B0604020202020204" pitchFamily="34" charset="0"/>
              </a:rPr>
              <a:t>illustrations</a:t>
            </a:r>
            <a:r>
              <a:rPr lang="de-DE" sz="1600" b="0" strike="noStrike" spc="-1" dirty="0">
                <a:solidFill>
                  <a:schemeClr val="dk1"/>
                </a:solidFill>
                <a:latin typeface="Arial" panose="020B0604020202020204" pitchFamily="34" charset="0"/>
                <a:cs typeface="Arial" panose="020B0604020202020204" pitchFamily="34" charset="0"/>
              </a:rPr>
              <a:t> on </a:t>
            </a:r>
            <a:r>
              <a:rPr lang="de-DE" sz="1600" b="0" strike="noStrike" spc="-1" dirty="0" err="1">
                <a:solidFill>
                  <a:schemeClr val="dk1"/>
                </a:solidFill>
                <a:latin typeface="Arial" panose="020B0604020202020204" pitchFamily="34" charset="0"/>
                <a:cs typeface="Arial" panose="020B0604020202020204" pitchFamily="34" charset="0"/>
              </a:rPr>
              <a:t>pages</a:t>
            </a:r>
            <a:r>
              <a:rPr lang="de-DE" sz="1600" b="0" strike="noStrike" spc="-1" dirty="0">
                <a:solidFill>
                  <a:schemeClr val="dk1"/>
                </a:solidFill>
                <a:latin typeface="Arial" panose="020B0604020202020204" pitchFamily="34" charset="0"/>
                <a:cs typeface="Arial" panose="020B0604020202020204" pitchFamily="34" charset="0"/>
              </a:rPr>
              <a:t> 25 and 26 </a:t>
            </a:r>
            <a:r>
              <a:rPr lang="de-DE" sz="1600" b="0" strike="noStrike" spc="-1" dirty="0" err="1">
                <a:solidFill>
                  <a:schemeClr val="dk1"/>
                </a:solidFill>
                <a:latin typeface="Arial" panose="020B0604020202020204" pitchFamily="34" charset="0"/>
                <a:cs typeface="Arial" panose="020B0604020202020204" pitchFamily="34" charset="0"/>
              </a:rPr>
              <a:t>were</a:t>
            </a:r>
            <a:r>
              <a:rPr lang="de-DE" sz="1600" b="0" strike="noStrike" spc="-1" dirty="0">
                <a:solidFill>
                  <a:schemeClr val="dk1"/>
                </a:solidFill>
                <a:latin typeface="Arial" panose="020B0604020202020204" pitchFamily="34" charset="0"/>
                <a:cs typeface="Arial" panose="020B0604020202020204" pitchFamily="34" charset="0"/>
              </a:rPr>
              <a:t> </a:t>
            </a:r>
            <a:r>
              <a:rPr lang="de-DE" sz="1600" b="0" strike="noStrike" spc="-1" dirty="0" err="1">
                <a:solidFill>
                  <a:schemeClr val="dk1"/>
                </a:solidFill>
                <a:latin typeface="Arial" panose="020B0604020202020204" pitchFamily="34" charset="0"/>
                <a:cs typeface="Arial" panose="020B0604020202020204" pitchFamily="34" charset="0"/>
              </a:rPr>
              <a:t>created</a:t>
            </a:r>
            <a:r>
              <a:rPr lang="de-DE" sz="1600" b="0" strike="noStrike" spc="-1" dirty="0">
                <a:solidFill>
                  <a:schemeClr val="dk1"/>
                </a:solidFill>
                <a:latin typeface="Arial" panose="020B0604020202020204" pitchFamily="34" charset="0"/>
                <a:cs typeface="Arial" panose="020B0604020202020204" pitchFamily="34" charset="0"/>
              </a:rPr>
              <a:t> </a:t>
            </a:r>
            <a:r>
              <a:rPr lang="de-DE" sz="1600" b="0" strike="noStrike" spc="-1" dirty="0" err="1">
                <a:solidFill>
                  <a:schemeClr val="dk1"/>
                </a:solidFill>
                <a:latin typeface="Arial" panose="020B0604020202020204" pitchFamily="34" charset="0"/>
                <a:cs typeface="Arial" panose="020B0604020202020204" pitchFamily="34" charset="0"/>
              </a:rPr>
              <a:t>using</a:t>
            </a:r>
            <a:r>
              <a:rPr lang="de-DE" sz="1600" b="0" strike="noStrike" spc="-1" dirty="0">
                <a:solidFill>
                  <a:schemeClr val="dk1"/>
                </a:solidFill>
                <a:latin typeface="Arial" panose="020B0604020202020204" pitchFamily="34" charset="0"/>
                <a:cs typeface="Arial" panose="020B0604020202020204" pitchFamily="34" charset="0"/>
              </a:rPr>
              <a:t> GPT Image </a:t>
            </a:r>
            <a:r>
              <a:rPr lang="de-DE" sz="1600" spc="-1" dirty="0">
                <a:solidFill>
                  <a:schemeClr val="dk1"/>
                </a:solidFill>
                <a:latin typeface="Arial" panose="020B0604020202020204" pitchFamily="34" charset="0"/>
                <a:cs typeface="Arial" panose="020B0604020202020204" pitchFamily="34" charset="0"/>
              </a:rPr>
              <a:t>Editor</a:t>
            </a:r>
            <a:r>
              <a:rPr lang="de-DE" sz="1600" b="0" strike="noStrike" spc="-1" dirty="0">
                <a:solidFill>
                  <a:schemeClr val="dk1"/>
                </a:solidFill>
                <a:latin typeface="Arial" panose="020B0604020202020204" pitchFamily="34" charset="0"/>
                <a:cs typeface="Arial" panose="020B0604020202020204" pitchFamily="34" charset="0"/>
              </a:rPr>
              <a:t>; </a:t>
            </a:r>
            <a:r>
              <a:rPr lang="de-DE" sz="1600" b="0" strike="noStrike" spc="-1" dirty="0" err="1">
                <a:solidFill>
                  <a:schemeClr val="dk1"/>
                </a:solidFill>
                <a:latin typeface="Arial" panose="020B0604020202020204" pitchFamily="34" charset="0"/>
                <a:cs typeface="Arial" panose="020B0604020202020204" pitchFamily="34" charset="0"/>
              </a:rPr>
              <a:t>they</a:t>
            </a:r>
            <a:r>
              <a:rPr lang="de-DE" sz="1600" b="0" strike="noStrike" spc="-1" dirty="0">
                <a:solidFill>
                  <a:schemeClr val="dk1"/>
                </a:solidFill>
                <a:latin typeface="Arial" panose="020B0604020202020204" pitchFamily="34" charset="0"/>
                <a:cs typeface="Arial" panose="020B0604020202020204" pitchFamily="34" charset="0"/>
              </a:rPr>
              <a:t> </a:t>
            </a:r>
            <a:r>
              <a:rPr lang="de-DE" sz="1600" b="0" strike="noStrike" spc="-1" dirty="0" err="1">
                <a:solidFill>
                  <a:schemeClr val="dk1"/>
                </a:solidFill>
                <a:latin typeface="Arial" panose="020B0604020202020204" pitchFamily="34" charset="0"/>
                <a:cs typeface="Arial" panose="020B0604020202020204" pitchFamily="34" charset="0"/>
              </a:rPr>
              <a:t>are</a:t>
            </a:r>
            <a:r>
              <a:rPr lang="de-DE" sz="1600" b="0" strike="noStrike" spc="-1" dirty="0">
                <a:solidFill>
                  <a:schemeClr val="dk1"/>
                </a:solidFill>
                <a:latin typeface="Arial" panose="020B0604020202020204" pitchFamily="34" charset="0"/>
                <a:cs typeface="Arial" panose="020B0604020202020204" pitchFamily="34" charset="0"/>
              </a:rPr>
              <a:t> all </a:t>
            </a:r>
            <a:r>
              <a:rPr lang="de-DE" sz="1600" b="0" strike="noStrike" spc="-1" dirty="0" err="1">
                <a:solidFill>
                  <a:schemeClr val="dk1"/>
                </a:solidFill>
                <a:latin typeface="Arial" panose="020B0604020202020204" pitchFamily="34" charset="0"/>
                <a:cs typeface="Arial" panose="020B0604020202020204" pitchFamily="34" charset="0"/>
              </a:rPr>
              <a:t>free</a:t>
            </a:r>
            <a:r>
              <a:rPr lang="de-DE" sz="1600" b="0" strike="noStrike" spc="-1" dirty="0">
                <a:solidFill>
                  <a:schemeClr val="dk1"/>
                </a:solidFill>
                <a:latin typeface="Arial" panose="020B0604020202020204" pitchFamily="34" charset="0"/>
                <a:cs typeface="Arial" panose="020B0604020202020204" pitchFamily="34" charset="0"/>
              </a:rPr>
              <a:t> </a:t>
            </a:r>
            <a:r>
              <a:rPr lang="de-DE" sz="1600" b="0" strike="noStrike" spc="-1" dirty="0" err="1">
                <a:solidFill>
                  <a:schemeClr val="dk1"/>
                </a:solidFill>
                <a:latin typeface="Arial" panose="020B0604020202020204" pitchFamily="34" charset="0"/>
                <a:cs typeface="Arial" panose="020B0604020202020204" pitchFamily="34" charset="0"/>
              </a:rPr>
              <a:t>from</a:t>
            </a:r>
            <a:r>
              <a:rPr lang="de-DE" sz="1600" b="0" strike="noStrike" spc="-1" dirty="0">
                <a:solidFill>
                  <a:schemeClr val="dk1"/>
                </a:solidFill>
                <a:latin typeface="Arial" panose="020B0604020202020204" pitchFamily="34" charset="0"/>
                <a:cs typeface="Arial" panose="020B0604020202020204" pitchFamily="34" charset="0"/>
              </a:rPr>
              <a:t> </a:t>
            </a:r>
            <a:r>
              <a:rPr lang="de-DE" sz="1600" b="0" strike="noStrike" spc="-1" dirty="0" err="1">
                <a:solidFill>
                  <a:schemeClr val="dk1"/>
                </a:solidFill>
                <a:latin typeface="Arial" panose="020B0604020202020204" pitchFamily="34" charset="0"/>
                <a:cs typeface="Arial" panose="020B0604020202020204" pitchFamily="34" charset="0"/>
              </a:rPr>
              <a:t>copyright</a:t>
            </a:r>
            <a:r>
              <a:rPr lang="de-DE" sz="1600" b="0" strike="noStrike" spc="-1" dirty="0">
                <a:solidFill>
                  <a:schemeClr val="dk1"/>
                </a:solidFill>
                <a:latin typeface="Arial" panose="020B0604020202020204" pitchFamily="34" charset="0"/>
                <a:cs typeface="Arial" panose="020B0604020202020204" pitchFamily="34" charset="0"/>
              </a:rPr>
              <a:t>.</a:t>
            </a:r>
            <a:br>
              <a:rPr sz="1600" dirty="0">
                <a:latin typeface="Arial" panose="020B0604020202020204" pitchFamily="34" charset="0"/>
                <a:cs typeface="Arial" panose="020B0604020202020204" pitchFamily="34" charset="0"/>
              </a:rPr>
            </a:br>
            <a:r>
              <a:rPr lang="en-US" sz="1600" spc="-1" dirty="0">
                <a:solidFill>
                  <a:schemeClr val="dk1"/>
                </a:solidFill>
                <a:latin typeface="Arial" panose="020B0604020202020204" pitchFamily="34" charset="0"/>
                <a:cs typeface="Arial" panose="020B0604020202020204" pitchFamily="34" charset="0"/>
              </a:rPr>
              <a:t>The ‘Guideline on the Use of Generative Artificial Intelligence (AI) in the Leibniz Association’s Headquarters’,</a:t>
            </a:r>
            <a:r>
              <a:rPr lang="de-DE" sz="1600" b="0" strike="noStrike" spc="-1" dirty="0">
                <a:solidFill>
                  <a:schemeClr val="dk1"/>
                </a:solidFill>
                <a:latin typeface="Arial" panose="020B0604020202020204" pitchFamily="34" charset="0"/>
                <a:cs typeface="Arial" panose="020B0604020202020204" pitchFamily="34" charset="0"/>
              </a:rPr>
              <a:t> </a:t>
            </a:r>
            <a:r>
              <a:rPr lang="de-DE" sz="1600" b="0" u="sng" strike="noStrike" spc="-1" dirty="0">
                <a:solidFill>
                  <a:schemeClr val="dk1"/>
                </a:solidFill>
                <a:uFillTx/>
                <a:latin typeface="Arial" panose="020B0604020202020204" pitchFamily="34" charset="0"/>
                <a:cs typeface="Arial" panose="020B0604020202020204" pitchFamily="34" charset="0"/>
                <a:hlinkClick r:id="rId2"/>
              </a:rPr>
              <a:t>https://doi.org/10.5281/zenodo.15162387</a:t>
            </a:r>
            <a:r>
              <a:rPr lang="de-DE" sz="1600" b="0" strike="noStrike" spc="-1" dirty="0">
                <a:solidFill>
                  <a:schemeClr val="dk1"/>
                </a:solidFill>
                <a:latin typeface="Arial" panose="020B0604020202020204" pitchFamily="34" charset="0"/>
                <a:cs typeface="Arial" panose="020B0604020202020204" pitchFamily="34" charset="0"/>
              </a:rPr>
              <a:t>, was </a:t>
            </a:r>
            <a:r>
              <a:rPr lang="de-DE" sz="1600" b="0" strike="noStrike" spc="-1" dirty="0" err="1">
                <a:solidFill>
                  <a:schemeClr val="dk1"/>
                </a:solidFill>
                <a:latin typeface="Arial" panose="020B0604020202020204" pitchFamily="34" charset="0"/>
                <a:cs typeface="Arial" panose="020B0604020202020204" pitchFamily="34" charset="0"/>
              </a:rPr>
              <a:t>followed</a:t>
            </a:r>
            <a:r>
              <a:rPr lang="de-DE" sz="1600" b="0" strike="noStrike" spc="-1" dirty="0">
                <a:solidFill>
                  <a:schemeClr val="dk1"/>
                </a:solidFill>
                <a:latin typeface="Arial" panose="020B0604020202020204" pitchFamily="34" charset="0"/>
                <a:cs typeface="Arial" panose="020B0604020202020204" pitchFamily="34" charset="0"/>
              </a:rPr>
              <a:t>.</a:t>
            </a:r>
            <a:endParaRPr lang="de-DE" sz="1600" b="0" strike="noStrike" spc="-1" dirty="0">
              <a:solidFill>
                <a:srgbClr val="000000"/>
              </a:solidFill>
              <a:latin typeface="Arial" panose="020B0604020202020204" pitchFamily="34" charset="0"/>
              <a:cs typeface="Arial" panose="020B0604020202020204" pitchFamily="34" charset="0"/>
            </a:endParaRPr>
          </a:p>
          <a:p>
            <a:pPr defTabSz="914400">
              <a:lnSpc>
                <a:spcPct val="100000"/>
              </a:lnSpc>
            </a:pPr>
            <a:endParaRPr lang="de-DE" sz="1500" b="0" strike="noStrike" spc="-1"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061636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F8F58D-741F-FECD-8B12-270943C16CC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81FA9FF-925E-0A15-9C97-A9C47C6DC7C7}"/>
              </a:ext>
            </a:extLst>
          </p:cNvPr>
          <p:cNvSpPr>
            <a:spLocks noGrp="1"/>
          </p:cNvSpPr>
          <p:nvPr>
            <p:ph type="title"/>
          </p:nvPr>
        </p:nvSpPr>
        <p:spPr>
          <a:xfrm>
            <a:off x="8067472" y="341313"/>
            <a:ext cx="3886473" cy="845911"/>
          </a:xfrm>
        </p:spPr>
        <p:txBody>
          <a:bodyPr>
            <a:noAutofit/>
          </a:bodyPr>
          <a:lstStyle/>
          <a:p>
            <a:r>
              <a:rPr lang="de-DE" noProof="0" dirty="0"/>
              <a:t>Research </a:t>
            </a:r>
            <a:r>
              <a:rPr lang="de-DE" noProof="0" dirty="0" err="1"/>
              <a:t>data</a:t>
            </a:r>
            <a:r>
              <a:rPr lang="de-DE" noProof="0" dirty="0"/>
              <a:t> vs. Research </a:t>
            </a:r>
            <a:r>
              <a:rPr lang="de-DE" noProof="0" dirty="0" err="1"/>
              <a:t>information</a:t>
            </a:r>
            <a:endParaRPr lang="de-DE" noProof="0" dirty="0"/>
          </a:p>
        </p:txBody>
      </p:sp>
      <p:sp>
        <p:nvSpPr>
          <p:cNvPr id="8" name="Content Placeholder 7">
            <a:extLst>
              <a:ext uri="{FF2B5EF4-FFF2-40B4-BE49-F238E27FC236}">
                <a16:creationId xmlns:a16="http://schemas.microsoft.com/office/drawing/2014/main" id="{65D0ED34-4D3A-A8F2-855B-AF32A77340AC}"/>
              </a:ext>
            </a:extLst>
          </p:cNvPr>
          <p:cNvSpPr>
            <a:spLocks noGrp="1"/>
          </p:cNvSpPr>
          <p:nvPr>
            <p:ph idx="14"/>
          </p:nvPr>
        </p:nvSpPr>
        <p:spPr>
          <a:xfrm>
            <a:off x="8191708" y="1613785"/>
            <a:ext cx="3522455" cy="4488700"/>
          </a:xfrm>
        </p:spPr>
        <p:txBody>
          <a:bodyPr>
            <a:noAutofit/>
          </a:bodyPr>
          <a:lstStyle/>
          <a:p>
            <a:r>
              <a:rPr lang="en-US" b="1" dirty="0"/>
              <a:t>Research data is not to be confused with research information. </a:t>
            </a:r>
          </a:p>
          <a:p>
            <a:r>
              <a:rPr lang="en-US" b="1" dirty="0"/>
              <a:t>Sometimes there is resistance to the open dissemination of research information because it is mistakenly considered to be research data.</a:t>
            </a:r>
          </a:p>
          <a:p>
            <a:endParaRPr lang="en-US" b="1" dirty="0"/>
          </a:p>
          <a:p>
            <a:r>
              <a:rPr lang="en-US" b="1" dirty="0"/>
              <a:t>Current Research Information Systems (CRIS) </a:t>
            </a:r>
            <a:r>
              <a:rPr lang="en-US" dirty="0"/>
              <a:t>support work with </a:t>
            </a:r>
            <a:r>
              <a:rPr lang="en-US" b="1" dirty="0"/>
              <a:t>research information</a:t>
            </a:r>
            <a:r>
              <a:rPr lang="en-US" dirty="0"/>
              <a:t>. ‘CRIS’ is a </a:t>
            </a:r>
            <a:r>
              <a:rPr lang="en-US" b="1" dirty="0"/>
              <a:t>generic term</a:t>
            </a:r>
            <a:r>
              <a:rPr lang="en-US" dirty="0"/>
              <a:t>; there are many different systems from various manufacturers, some of which are open source, </a:t>
            </a:r>
          </a:p>
          <a:p>
            <a:r>
              <a:rPr lang="en-US" dirty="0"/>
              <a:t>e.g.: VIVO, OSIRIS, </a:t>
            </a:r>
            <a:r>
              <a:rPr lang="en-US" dirty="0" err="1"/>
              <a:t>DSpace</a:t>
            </a:r>
            <a:r>
              <a:rPr lang="en-US" dirty="0"/>
              <a:t>-CRIS and many more.</a:t>
            </a:r>
          </a:p>
          <a:p>
            <a:endParaRPr lang="de-DE" dirty="0"/>
          </a:p>
          <a:p>
            <a:pPr lvl="1"/>
            <a:endParaRPr lang="de-DE" noProof="0" dirty="0"/>
          </a:p>
        </p:txBody>
      </p:sp>
      <p:pic>
        <p:nvPicPr>
          <p:cNvPr id="9" name="Google Shape;124;p26" title="Forschungsdaten.png">
            <a:extLst>
              <a:ext uri="{FF2B5EF4-FFF2-40B4-BE49-F238E27FC236}">
                <a16:creationId xmlns:a16="http://schemas.microsoft.com/office/drawing/2014/main" id="{6301D39F-A8DF-433C-AF76-D29F55830A9A}"/>
              </a:ext>
            </a:extLst>
          </p:cNvPr>
          <p:cNvPicPr preferRelativeResize="0"/>
          <p:nvPr/>
        </p:nvPicPr>
        <p:blipFill>
          <a:blip r:embed="rId2">
            <a:alphaModFix/>
          </a:blip>
          <a:stretch>
            <a:fillRect/>
          </a:stretch>
        </p:blipFill>
        <p:spPr>
          <a:xfrm>
            <a:off x="525875" y="915644"/>
            <a:ext cx="2042547" cy="1992622"/>
          </a:xfrm>
          <a:prstGeom prst="rect">
            <a:avLst/>
          </a:prstGeom>
          <a:noFill/>
          <a:ln>
            <a:noFill/>
          </a:ln>
        </p:spPr>
      </p:pic>
      <p:pic>
        <p:nvPicPr>
          <p:cNvPr id="10" name="Google Shape;125;p26" title="Forschungsinformationen.png">
            <a:extLst>
              <a:ext uri="{FF2B5EF4-FFF2-40B4-BE49-F238E27FC236}">
                <a16:creationId xmlns:a16="http://schemas.microsoft.com/office/drawing/2014/main" id="{004D80AE-41E7-4516-8506-647AF528CD11}"/>
              </a:ext>
            </a:extLst>
          </p:cNvPr>
          <p:cNvPicPr preferRelativeResize="0"/>
          <p:nvPr/>
        </p:nvPicPr>
        <p:blipFill>
          <a:blip r:embed="rId3">
            <a:alphaModFix/>
          </a:blip>
          <a:stretch>
            <a:fillRect/>
          </a:stretch>
        </p:blipFill>
        <p:spPr>
          <a:xfrm>
            <a:off x="4124529" y="764268"/>
            <a:ext cx="2468608" cy="2489831"/>
          </a:xfrm>
          <a:prstGeom prst="rect">
            <a:avLst/>
          </a:prstGeom>
          <a:noFill/>
          <a:ln>
            <a:noFill/>
          </a:ln>
        </p:spPr>
      </p:pic>
      <p:pic>
        <p:nvPicPr>
          <p:cNvPr id="12" name="Graphic 11">
            <a:extLst>
              <a:ext uri="{FF2B5EF4-FFF2-40B4-BE49-F238E27FC236}">
                <a16:creationId xmlns:a16="http://schemas.microsoft.com/office/drawing/2014/main" id="{2728922E-E534-4903-9564-949F6E398A1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0067316" flipH="1" flipV="1">
            <a:off x="226309" y="3094894"/>
            <a:ext cx="2641681" cy="2456948"/>
          </a:xfrm>
          <a:prstGeom prst="rect">
            <a:avLst/>
          </a:prstGeom>
        </p:spPr>
      </p:pic>
      <p:sp>
        <p:nvSpPr>
          <p:cNvPr id="13" name="TextBox 12">
            <a:extLst>
              <a:ext uri="{FF2B5EF4-FFF2-40B4-BE49-F238E27FC236}">
                <a16:creationId xmlns:a16="http://schemas.microsoft.com/office/drawing/2014/main" id="{ED9CBC4A-8815-4FA2-924D-6AB3DFF82984}"/>
              </a:ext>
            </a:extLst>
          </p:cNvPr>
          <p:cNvSpPr txBox="1"/>
          <p:nvPr/>
        </p:nvSpPr>
        <p:spPr>
          <a:xfrm>
            <a:off x="662373" y="3544528"/>
            <a:ext cx="2042547" cy="1449004"/>
          </a:xfrm>
          <a:prstGeom prst="rect">
            <a:avLst/>
          </a:prstGeom>
          <a:noFill/>
        </p:spPr>
        <p:txBody>
          <a:bodyPr wrap="square" lIns="0" tIns="0" rIns="0" bIns="0" rtlCol="0">
            <a:noAutofit/>
          </a:bodyPr>
          <a:lstStyle/>
          <a:p>
            <a:r>
              <a:rPr lang="de-DE" sz="1500" b="1" dirty="0"/>
              <a:t>Research Data</a:t>
            </a:r>
          </a:p>
          <a:p>
            <a:endParaRPr lang="de-DE" sz="1500" b="1" dirty="0"/>
          </a:p>
          <a:p>
            <a:pPr marL="285750" indent="-285750">
              <a:buFont typeface="Arial" panose="020B0604020202020204" pitchFamily="34" charset="0"/>
              <a:buChar char="•"/>
            </a:pPr>
            <a:r>
              <a:rPr lang="de-DE" sz="1500" dirty="0"/>
              <a:t>Data </a:t>
            </a:r>
            <a:r>
              <a:rPr lang="de-DE" sz="1500" dirty="0" err="1"/>
              <a:t>generated</a:t>
            </a:r>
            <a:r>
              <a:rPr lang="de-DE" sz="1500" dirty="0"/>
              <a:t> </a:t>
            </a:r>
            <a:r>
              <a:rPr lang="de-DE" sz="1500" dirty="0" err="1"/>
              <a:t>by</a:t>
            </a:r>
            <a:r>
              <a:rPr lang="de-DE" sz="1500" dirty="0"/>
              <a:t> </a:t>
            </a:r>
            <a:r>
              <a:rPr lang="de-DE" sz="1500" dirty="0" err="1"/>
              <a:t>research</a:t>
            </a:r>
            <a:endParaRPr lang="de-DE" sz="1500" dirty="0"/>
          </a:p>
          <a:p>
            <a:pPr marL="285750" indent="-285750">
              <a:buFont typeface="Arial" panose="020B0604020202020204" pitchFamily="34" charset="0"/>
              <a:buChar char="•"/>
            </a:pPr>
            <a:r>
              <a:rPr lang="de-DE" sz="1500" dirty="0"/>
              <a:t>Data </a:t>
            </a:r>
            <a:r>
              <a:rPr lang="de-DE" sz="1500" dirty="0" err="1"/>
              <a:t>used</a:t>
            </a:r>
            <a:r>
              <a:rPr lang="de-DE" sz="1500" dirty="0"/>
              <a:t> for </a:t>
            </a:r>
            <a:r>
              <a:rPr lang="de-DE" sz="1500" dirty="0" err="1"/>
              <a:t>research</a:t>
            </a:r>
            <a:endParaRPr lang="de-DE" sz="1500" dirty="0"/>
          </a:p>
          <a:p>
            <a:endParaRPr lang="de-DE" sz="1500" b="1" noProof="0" dirty="0"/>
          </a:p>
        </p:txBody>
      </p:sp>
      <p:pic>
        <p:nvPicPr>
          <p:cNvPr id="14" name="Graphic 11">
            <a:extLst>
              <a:ext uri="{FF2B5EF4-FFF2-40B4-BE49-F238E27FC236}">
                <a16:creationId xmlns:a16="http://schemas.microsoft.com/office/drawing/2014/main" id="{7839F90C-D158-484E-891B-53012AF68FF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0067316" flipH="1" flipV="1">
            <a:off x="4172497" y="3098137"/>
            <a:ext cx="2641681" cy="2456948"/>
          </a:xfrm>
          <a:prstGeom prst="rect">
            <a:avLst/>
          </a:prstGeom>
        </p:spPr>
      </p:pic>
      <p:sp>
        <p:nvSpPr>
          <p:cNvPr id="17" name="TextBox 12">
            <a:extLst>
              <a:ext uri="{FF2B5EF4-FFF2-40B4-BE49-F238E27FC236}">
                <a16:creationId xmlns:a16="http://schemas.microsoft.com/office/drawing/2014/main" id="{F646B4CF-C011-41D9-917F-9BD0C3937D1C}"/>
              </a:ext>
            </a:extLst>
          </p:cNvPr>
          <p:cNvSpPr txBox="1"/>
          <p:nvPr/>
        </p:nvSpPr>
        <p:spPr>
          <a:xfrm>
            <a:off x="4245520" y="3547770"/>
            <a:ext cx="2544385" cy="1561737"/>
          </a:xfrm>
          <a:prstGeom prst="rect">
            <a:avLst/>
          </a:prstGeom>
          <a:noFill/>
        </p:spPr>
        <p:txBody>
          <a:bodyPr wrap="square" lIns="0" tIns="0" rIns="0" bIns="0" rtlCol="0">
            <a:noAutofit/>
          </a:bodyPr>
          <a:lstStyle/>
          <a:p>
            <a:r>
              <a:rPr lang="de-DE" sz="1500" b="1" dirty="0"/>
              <a:t>Research Information</a:t>
            </a:r>
          </a:p>
          <a:p>
            <a:endParaRPr lang="de-DE" sz="1500" b="1" dirty="0"/>
          </a:p>
          <a:p>
            <a:pPr marL="285750" indent="-285750">
              <a:buFont typeface="Arial" panose="020B0604020202020204" pitchFamily="34" charset="0"/>
              <a:buChar char="•"/>
            </a:pPr>
            <a:r>
              <a:rPr lang="de-DE" sz="1500" dirty="0"/>
              <a:t>Information </a:t>
            </a:r>
            <a:r>
              <a:rPr lang="de-DE" sz="1500" dirty="0" err="1"/>
              <a:t>about</a:t>
            </a:r>
            <a:r>
              <a:rPr lang="de-DE" sz="1500" dirty="0"/>
              <a:t> </a:t>
            </a:r>
            <a:r>
              <a:rPr lang="de-DE" sz="1500" dirty="0" err="1"/>
              <a:t>research</a:t>
            </a:r>
            <a:endParaRPr lang="de-DE" sz="1500" dirty="0"/>
          </a:p>
          <a:p>
            <a:pPr marL="285750" indent="-285750">
              <a:buFont typeface="Arial" panose="020B0604020202020204" pitchFamily="34" charset="0"/>
              <a:buChar char="•"/>
            </a:pPr>
            <a:r>
              <a:rPr lang="de-DE" sz="1500" dirty="0" err="1"/>
              <a:t>Metadata</a:t>
            </a:r>
            <a:r>
              <a:rPr lang="de-DE" sz="1500" dirty="0"/>
              <a:t> </a:t>
            </a:r>
            <a:r>
              <a:rPr lang="de-DE" sz="1500" dirty="0" err="1"/>
              <a:t>about</a:t>
            </a:r>
            <a:r>
              <a:rPr lang="de-DE" sz="1500" dirty="0"/>
              <a:t> </a:t>
            </a:r>
            <a:r>
              <a:rPr lang="de-DE" sz="1500" dirty="0" err="1"/>
              <a:t>publications</a:t>
            </a:r>
            <a:r>
              <a:rPr lang="de-DE" sz="1500" dirty="0"/>
              <a:t>, </a:t>
            </a:r>
            <a:r>
              <a:rPr lang="de-DE" sz="1500" dirty="0" err="1"/>
              <a:t>researchers</a:t>
            </a:r>
            <a:r>
              <a:rPr lang="de-DE" sz="1500" dirty="0"/>
              <a:t>, </a:t>
            </a:r>
            <a:r>
              <a:rPr lang="de-DE" sz="1500" dirty="0" err="1"/>
              <a:t>institutions</a:t>
            </a:r>
            <a:r>
              <a:rPr lang="de-DE" sz="1500" dirty="0"/>
              <a:t> etc.</a:t>
            </a:r>
          </a:p>
          <a:p>
            <a:endParaRPr lang="de-DE" sz="1500" b="1" noProof="0" dirty="0"/>
          </a:p>
        </p:txBody>
      </p:sp>
      <p:sp>
        <p:nvSpPr>
          <p:cNvPr id="15" name="Datumsplatzhalter 2">
            <a:extLst>
              <a:ext uri="{FF2B5EF4-FFF2-40B4-BE49-F238E27FC236}">
                <a16:creationId xmlns:a16="http://schemas.microsoft.com/office/drawing/2014/main" id="{89382A23-23C6-4AF1-8379-ECBFF40A8A79}"/>
              </a:ext>
            </a:extLst>
          </p:cNvPr>
          <p:cNvSpPr>
            <a:spLocks noGrp="1"/>
          </p:cNvSpPr>
          <p:nvPr>
            <p:ph type="dt" sz="half" idx="10"/>
          </p:nvPr>
        </p:nvSpPr>
        <p:spPr>
          <a:xfrm>
            <a:off x="838200" y="6464195"/>
            <a:ext cx="1384300" cy="144000"/>
          </a:xfrm>
        </p:spPr>
        <p:txBody>
          <a:bodyPr/>
          <a:lstStyle/>
          <a:p>
            <a:r>
              <a:rPr lang="de-DE" dirty="0"/>
              <a:t>22 and 23 </a:t>
            </a:r>
            <a:r>
              <a:rPr lang="de-DE" dirty="0" err="1"/>
              <a:t>October</a:t>
            </a:r>
            <a:r>
              <a:rPr lang="de-DE" dirty="0"/>
              <a:t> 2025</a:t>
            </a:r>
            <a:endParaRPr lang="en-US" dirty="0"/>
          </a:p>
        </p:txBody>
      </p:sp>
      <p:sp>
        <p:nvSpPr>
          <p:cNvPr id="18" name="Fußzeilenplatzhalter 6">
            <a:extLst>
              <a:ext uri="{FF2B5EF4-FFF2-40B4-BE49-F238E27FC236}">
                <a16:creationId xmlns:a16="http://schemas.microsoft.com/office/drawing/2014/main" id="{B8D6D030-6B2B-4CC2-8544-D669774CEB33}"/>
              </a:ext>
            </a:extLst>
          </p:cNvPr>
          <p:cNvSpPr>
            <a:spLocks noGrp="1"/>
          </p:cNvSpPr>
          <p:nvPr>
            <p:ph type="ftr" sz="quarter" idx="11"/>
          </p:nvPr>
        </p:nvSpPr>
        <p:spPr>
          <a:xfrm>
            <a:off x="2222499" y="6464195"/>
            <a:ext cx="7244649" cy="144000"/>
          </a:xfrm>
        </p:spPr>
        <p:txBody>
          <a:bodyPr/>
          <a:lstStyle/>
          <a:p>
            <a:r>
              <a:rPr lang="de-DE" dirty="0">
                <a:latin typeface="Arial" panose="020B0604020202020204" pitchFamily="34" charset="0"/>
                <a:cs typeface="Arial" panose="020B0604020202020204" pitchFamily="34" charset="0"/>
              </a:rPr>
              <a:t>IV International Conference „Open Science and Innovation in Ukraine 2025“</a:t>
            </a:r>
          </a:p>
        </p:txBody>
      </p:sp>
      <p:sp>
        <p:nvSpPr>
          <p:cNvPr id="21" name="Foliennummernplatzhalter 9">
            <a:extLst>
              <a:ext uri="{FF2B5EF4-FFF2-40B4-BE49-F238E27FC236}">
                <a16:creationId xmlns:a16="http://schemas.microsoft.com/office/drawing/2014/main" id="{F28B82AC-E905-48DE-A7CA-106F8C3E505C}"/>
              </a:ext>
            </a:extLst>
          </p:cNvPr>
          <p:cNvSpPr>
            <a:spLocks noGrp="1"/>
          </p:cNvSpPr>
          <p:nvPr>
            <p:ph type="sldNum" sz="quarter" idx="12"/>
          </p:nvPr>
        </p:nvSpPr>
        <p:spPr>
          <a:xfrm>
            <a:off x="479355" y="6464195"/>
            <a:ext cx="360000" cy="144000"/>
          </a:xfrm>
        </p:spPr>
        <p:txBody>
          <a:bodyPr/>
          <a:lstStyle/>
          <a:p>
            <a:fld id="{B253F205-D10E-4D55-8906-CB7E9700548A}" type="slidenum">
              <a:rPr lang="en-US" smtClean="0"/>
              <a:t>4</a:t>
            </a:fld>
            <a:endParaRPr lang="en-US"/>
          </a:p>
        </p:txBody>
      </p:sp>
    </p:spTree>
    <p:extLst>
      <p:ext uri="{BB962C8B-B14F-4D97-AF65-F5344CB8AC3E}">
        <p14:creationId xmlns:p14="http://schemas.microsoft.com/office/powerpoint/2010/main" val="30248140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8C95C4-DD9A-7434-D94D-A7A4889ED92F}"/>
            </a:ext>
          </a:extLst>
        </p:cNvPr>
        <p:cNvGrpSpPr/>
        <p:nvPr/>
      </p:nvGrpSpPr>
      <p:grpSpPr>
        <a:xfrm>
          <a:off x="0" y="0"/>
          <a:ext cx="0" cy="0"/>
          <a:chOff x="0" y="0"/>
          <a:chExt cx="0" cy="0"/>
        </a:xfrm>
      </p:grpSpPr>
      <p:pic>
        <p:nvPicPr>
          <p:cNvPr id="21" name="Google Shape;135;p27" title="audience.png">
            <a:extLst>
              <a:ext uri="{FF2B5EF4-FFF2-40B4-BE49-F238E27FC236}">
                <a16:creationId xmlns:a16="http://schemas.microsoft.com/office/drawing/2014/main" id="{997A9FC3-A4CD-4E95-8A7A-371810314D68}"/>
              </a:ext>
            </a:extLst>
          </p:cNvPr>
          <p:cNvPicPr preferRelativeResize="0"/>
          <p:nvPr/>
        </p:nvPicPr>
        <p:blipFill>
          <a:blip r:embed="rId2">
            <a:alphaModFix/>
          </a:blip>
          <a:stretch>
            <a:fillRect/>
          </a:stretch>
        </p:blipFill>
        <p:spPr>
          <a:xfrm>
            <a:off x="372571" y="967700"/>
            <a:ext cx="3246351" cy="3246351"/>
          </a:xfrm>
          <a:prstGeom prst="rect">
            <a:avLst/>
          </a:prstGeom>
          <a:noFill/>
          <a:ln>
            <a:noFill/>
          </a:ln>
        </p:spPr>
      </p:pic>
      <p:sp>
        <p:nvSpPr>
          <p:cNvPr id="23" name="Ellipse 7">
            <a:extLst>
              <a:ext uri="{FF2B5EF4-FFF2-40B4-BE49-F238E27FC236}">
                <a16:creationId xmlns:a16="http://schemas.microsoft.com/office/drawing/2014/main" id="{3DC667EE-9E0D-8CBB-11FB-F8EC2981D3B1}"/>
              </a:ext>
            </a:extLst>
          </p:cNvPr>
          <p:cNvSpPr/>
          <p:nvPr/>
        </p:nvSpPr>
        <p:spPr>
          <a:xfrm>
            <a:off x="185044" y="3339712"/>
            <a:ext cx="3621395" cy="10841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spcBef>
                <a:spcPts val="0"/>
              </a:spcBef>
            </a:pPr>
            <a:r>
              <a:rPr lang="de-DE" sz="2000" b="1" noProof="0" dirty="0">
                <a:solidFill>
                  <a:schemeClr val="tx1"/>
                </a:solidFill>
              </a:rPr>
              <a:t>External </a:t>
            </a:r>
            <a:r>
              <a:rPr lang="de-DE" sz="2000" b="1" noProof="0" dirty="0" err="1">
                <a:solidFill>
                  <a:schemeClr val="tx1"/>
                </a:solidFill>
              </a:rPr>
              <a:t>requirements</a:t>
            </a:r>
            <a:endParaRPr lang="de-DE" sz="2000" b="1" noProof="0" dirty="0">
              <a:solidFill>
                <a:schemeClr val="tx1"/>
              </a:solidFill>
              <a:latin typeface="+mj-lt"/>
              <a:ea typeface="Open Sans Light" panose="020B0306030504020204" pitchFamily="34" charset="0"/>
              <a:cs typeface="Open Sans Light" panose="020B0306030504020204" pitchFamily="34" charset="0"/>
            </a:endParaRPr>
          </a:p>
        </p:txBody>
      </p:sp>
      <p:sp>
        <p:nvSpPr>
          <p:cNvPr id="2" name="Title 1">
            <a:extLst>
              <a:ext uri="{FF2B5EF4-FFF2-40B4-BE49-F238E27FC236}">
                <a16:creationId xmlns:a16="http://schemas.microsoft.com/office/drawing/2014/main" id="{B0E7D7B7-FC65-8DEC-F1C5-EE88B996979B}"/>
              </a:ext>
            </a:extLst>
          </p:cNvPr>
          <p:cNvSpPr>
            <a:spLocks noGrp="1"/>
          </p:cNvSpPr>
          <p:nvPr>
            <p:ph type="title"/>
          </p:nvPr>
        </p:nvSpPr>
        <p:spPr/>
        <p:txBody>
          <a:bodyPr>
            <a:noAutofit/>
          </a:bodyPr>
          <a:lstStyle/>
          <a:p>
            <a:r>
              <a:rPr lang="de-DE" dirty="0" err="1"/>
              <a:t>What</a:t>
            </a:r>
            <a:r>
              <a:rPr lang="de-DE" dirty="0"/>
              <a:t> </a:t>
            </a:r>
            <a:r>
              <a:rPr lang="de-DE" dirty="0" err="1"/>
              <a:t>purposes</a:t>
            </a:r>
            <a:r>
              <a:rPr lang="de-DE" dirty="0"/>
              <a:t> </a:t>
            </a:r>
            <a:r>
              <a:rPr lang="de-DE" dirty="0" err="1"/>
              <a:t>can</a:t>
            </a:r>
            <a:r>
              <a:rPr lang="de-DE" dirty="0"/>
              <a:t> CRIS </a:t>
            </a:r>
            <a:r>
              <a:rPr lang="de-DE" dirty="0" err="1"/>
              <a:t>serve</a:t>
            </a:r>
            <a:r>
              <a:rPr lang="de-DE" dirty="0"/>
              <a:t>?</a:t>
            </a:r>
            <a:endParaRPr lang="de-DE" noProof="0" dirty="0"/>
          </a:p>
        </p:txBody>
      </p:sp>
      <p:sp>
        <p:nvSpPr>
          <p:cNvPr id="8" name="Content Placeholder 7">
            <a:extLst>
              <a:ext uri="{FF2B5EF4-FFF2-40B4-BE49-F238E27FC236}">
                <a16:creationId xmlns:a16="http://schemas.microsoft.com/office/drawing/2014/main" id="{FEB53A24-EE2E-7478-ACE1-DA0911C937A2}"/>
              </a:ext>
            </a:extLst>
          </p:cNvPr>
          <p:cNvSpPr>
            <a:spLocks noGrp="1"/>
          </p:cNvSpPr>
          <p:nvPr>
            <p:ph idx="14"/>
          </p:nvPr>
        </p:nvSpPr>
        <p:spPr>
          <a:xfrm>
            <a:off x="417655" y="4254102"/>
            <a:ext cx="3388975" cy="1791674"/>
          </a:xfrm>
        </p:spPr>
        <p:txBody>
          <a:bodyPr>
            <a:noAutofit/>
          </a:bodyPr>
          <a:lstStyle/>
          <a:p>
            <a:pPr lvl="1"/>
            <a:r>
              <a:rPr lang="de-DE" dirty="0"/>
              <a:t>Monitoring </a:t>
            </a:r>
            <a:r>
              <a:rPr lang="de-DE" dirty="0" err="1"/>
              <a:t>of</a:t>
            </a:r>
            <a:r>
              <a:rPr lang="de-DE" dirty="0"/>
              <a:t> OA </a:t>
            </a:r>
            <a:r>
              <a:rPr lang="de-DE" dirty="0" err="1"/>
              <a:t>publications</a:t>
            </a:r>
            <a:endParaRPr lang="de-DE" dirty="0"/>
          </a:p>
          <a:p>
            <a:pPr lvl="1"/>
            <a:r>
              <a:rPr lang="de-DE" dirty="0"/>
              <a:t>National and international </a:t>
            </a:r>
            <a:r>
              <a:rPr lang="de-DE" dirty="0" err="1"/>
              <a:t>standardisation</a:t>
            </a:r>
            <a:r>
              <a:rPr lang="de-DE" dirty="0"/>
              <a:t> </a:t>
            </a:r>
            <a:r>
              <a:rPr lang="de-DE" dirty="0" err="1"/>
              <a:t>of</a:t>
            </a:r>
            <a:r>
              <a:rPr lang="de-DE" dirty="0"/>
              <a:t> </a:t>
            </a:r>
            <a:r>
              <a:rPr lang="de-DE" dirty="0" err="1"/>
              <a:t>research</a:t>
            </a:r>
            <a:r>
              <a:rPr lang="de-DE" dirty="0"/>
              <a:t> </a:t>
            </a:r>
            <a:r>
              <a:rPr lang="de-DE" dirty="0" err="1"/>
              <a:t>information</a:t>
            </a:r>
            <a:endParaRPr lang="de-DE" dirty="0"/>
          </a:p>
          <a:p>
            <a:pPr lvl="1"/>
            <a:r>
              <a:rPr lang="de-DE" noProof="0" dirty="0"/>
              <a:t>Communication and </a:t>
            </a:r>
            <a:r>
              <a:rPr lang="de-DE" noProof="0" dirty="0" err="1"/>
              <a:t>public</a:t>
            </a:r>
            <a:r>
              <a:rPr lang="de-DE" noProof="0" dirty="0"/>
              <a:t> </a:t>
            </a:r>
            <a:r>
              <a:rPr lang="de-DE" noProof="0" dirty="0" err="1"/>
              <a:t>relations</a:t>
            </a:r>
            <a:endParaRPr lang="de-DE" noProof="0" dirty="0"/>
          </a:p>
        </p:txBody>
      </p:sp>
      <p:sp>
        <p:nvSpPr>
          <p:cNvPr id="9" name="Content Placeholder 8">
            <a:extLst>
              <a:ext uri="{FF2B5EF4-FFF2-40B4-BE49-F238E27FC236}">
                <a16:creationId xmlns:a16="http://schemas.microsoft.com/office/drawing/2014/main" id="{74ED1C74-2CEA-555A-90B0-C1DEC37D1C43}"/>
              </a:ext>
            </a:extLst>
          </p:cNvPr>
          <p:cNvSpPr>
            <a:spLocks noGrp="1"/>
          </p:cNvSpPr>
          <p:nvPr>
            <p:ph idx="15"/>
          </p:nvPr>
        </p:nvSpPr>
        <p:spPr>
          <a:xfrm>
            <a:off x="4177082" y="4254102"/>
            <a:ext cx="3522455" cy="2354093"/>
          </a:xfrm>
        </p:spPr>
        <p:txBody>
          <a:bodyPr>
            <a:noAutofit/>
          </a:bodyPr>
          <a:lstStyle/>
          <a:p>
            <a:pPr lvl="1"/>
            <a:r>
              <a:rPr lang="de-DE" dirty="0"/>
              <a:t>Monitoring </a:t>
            </a:r>
            <a:r>
              <a:rPr lang="de-DE" dirty="0" err="1"/>
              <a:t>of</a:t>
            </a:r>
            <a:r>
              <a:rPr lang="de-DE" dirty="0"/>
              <a:t> OA </a:t>
            </a:r>
            <a:r>
              <a:rPr lang="de-DE" dirty="0" err="1"/>
              <a:t>publications</a:t>
            </a:r>
            <a:endParaRPr lang="de-DE" dirty="0"/>
          </a:p>
          <a:p>
            <a:pPr lvl="1"/>
            <a:r>
              <a:rPr lang="de-DE" dirty="0"/>
              <a:t>Performance-</a:t>
            </a:r>
            <a:r>
              <a:rPr lang="de-DE" dirty="0" err="1"/>
              <a:t>based</a:t>
            </a:r>
            <a:r>
              <a:rPr lang="de-DE" dirty="0"/>
              <a:t> funding</a:t>
            </a:r>
          </a:p>
          <a:p>
            <a:pPr lvl="1"/>
            <a:r>
              <a:rPr lang="de-DE" noProof="0" dirty="0"/>
              <a:t>Monitoring and an</a:t>
            </a:r>
            <a:r>
              <a:rPr lang="de-DE" dirty="0" err="1"/>
              <a:t>alyses</a:t>
            </a:r>
            <a:endParaRPr lang="de-DE" dirty="0"/>
          </a:p>
          <a:p>
            <a:pPr lvl="1"/>
            <a:r>
              <a:rPr lang="de-DE" noProof="0" dirty="0"/>
              <a:t>Data </a:t>
            </a:r>
            <a:r>
              <a:rPr lang="de-DE" noProof="0" dirty="0" err="1"/>
              <a:t>basis</a:t>
            </a:r>
            <a:r>
              <a:rPr lang="de-DE" noProof="0" dirty="0"/>
              <a:t> for </a:t>
            </a:r>
            <a:r>
              <a:rPr lang="de-DE" noProof="0" dirty="0" err="1"/>
              <a:t>strategic</a:t>
            </a:r>
            <a:r>
              <a:rPr lang="de-DE" noProof="0" dirty="0"/>
              <a:t> </a:t>
            </a:r>
            <a:r>
              <a:rPr lang="de-DE" noProof="0" dirty="0" err="1"/>
              <a:t>decision</a:t>
            </a:r>
            <a:r>
              <a:rPr lang="de-DE" noProof="0" dirty="0"/>
              <a:t> </a:t>
            </a:r>
            <a:r>
              <a:rPr lang="de-DE" noProof="0" dirty="0" err="1"/>
              <a:t>making</a:t>
            </a:r>
            <a:endParaRPr lang="de-DE" noProof="0" dirty="0"/>
          </a:p>
          <a:p>
            <a:pPr lvl="1"/>
            <a:r>
              <a:rPr lang="de-DE" dirty="0"/>
              <a:t>Reports</a:t>
            </a:r>
          </a:p>
          <a:p>
            <a:pPr lvl="1"/>
            <a:r>
              <a:rPr lang="de-DE" noProof="0" dirty="0"/>
              <a:t>Research </a:t>
            </a:r>
            <a:r>
              <a:rPr lang="de-DE" noProof="0" dirty="0" err="1"/>
              <a:t>portals</a:t>
            </a:r>
            <a:r>
              <a:rPr lang="de-DE" noProof="0" dirty="0"/>
              <a:t>, </a:t>
            </a:r>
            <a:r>
              <a:rPr lang="de-DE" noProof="0" dirty="0" err="1"/>
              <a:t>websites</a:t>
            </a:r>
            <a:r>
              <a:rPr lang="de-DE" noProof="0" dirty="0"/>
              <a:t>, </a:t>
            </a:r>
            <a:r>
              <a:rPr lang="de-DE" noProof="0" dirty="0" err="1"/>
              <a:t>profiles</a:t>
            </a:r>
            <a:endParaRPr lang="de-DE" noProof="0" dirty="0"/>
          </a:p>
        </p:txBody>
      </p:sp>
      <p:sp>
        <p:nvSpPr>
          <p:cNvPr id="11" name="Content Placeholder 10">
            <a:extLst>
              <a:ext uri="{FF2B5EF4-FFF2-40B4-BE49-F238E27FC236}">
                <a16:creationId xmlns:a16="http://schemas.microsoft.com/office/drawing/2014/main" id="{330D14FF-DA3F-DD31-C08B-3BFB48AE5E93}"/>
              </a:ext>
            </a:extLst>
          </p:cNvPr>
          <p:cNvSpPr>
            <a:spLocks noGrp="1"/>
          </p:cNvSpPr>
          <p:nvPr>
            <p:ph idx="17"/>
          </p:nvPr>
        </p:nvSpPr>
        <p:spPr>
          <a:xfrm>
            <a:off x="8046701" y="4254102"/>
            <a:ext cx="3787112" cy="2354093"/>
          </a:xfrm>
        </p:spPr>
        <p:txBody>
          <a:bodyPr>
            <a:noAutofit/>
          </a:bodyPr>
          <a:lstStyle/>
          <a:p>
            <a:pPr lvl="1"/>
            <a:r>
              <a:rPr lang="de-DE" dirty="0" err="1"/>
              <a:t>There</a:t>
            </a:r>
            <a:r>
              <a:rPr lang="de-DE" dirty="0"/>
              <a:t> </a:t>
            </a:r>
            <a:r>
              <a:rPr lang="de-DE" dirty="0" err="1"/>
              <a:t>are</a:t>
            </a:r>
            <a:r>
              <a:rPr lang="de-DE" dirty="0"/>
              <a:t> a </a:t>
            </a:r>
            <a:r>
              <a:rPr lang="de-DE" dirty="0" err="1"/>
              <a:t>wide</a:t>
            </a:r>
            <a:r>
              <a:rPr lang="de-DE" dirty="0"/>
              <a:t> </a:t>
            </a:r>
            <a:r>
              <a:rPr lang="de-DE" dirty="0" err="1"/>
              <a:t>variety</a:t>
            </a:r>
            <a:r>
              <a:rPr lang="de-DE" dirty="0"/>
              <a:t> </a:t>
            </a:r>
            <a:r>
              <a:rPr lang="de-DE" dirty="0" err="1"/>
              <a:t>of</a:t>
            </a:r>
            <a:r>
              <a:rPr lang="de-DE" dirty="0"/>
              <a:t> </a:t>
            </a:r>
            <a:r>
              <a:rPr lang="de-DE" dirty="0" err="1"/>
              <a:t>focus</a:t>
            </a:r>
            <a:r>
              <a:rPr lang="de-DE" dirty="0"/>
              <a:t> </a:t>
            </a:r>
            <a:r>
              <a:rPr lang="de-DE" dirty="0" err="1"/>
              <a:t>areas</a:t>
            </a:r>
            <a:r>
              <a:rPr lang="de-DE" dirty="0"/>
              <a:t>:</a:t>
            </a:r>
          </a:p>
          <a:p>
            <a:pPr lvl="1"/>
            <a:r>
              <a:rPr lang="en-US" dirty="0"/>
              <a:t>Simple evidence systems (such as university bibliographies or research portals)</a:t>
            </a:r>
          </a:p>
          <a:p>
            <a:pPr lvl="1"/>
            <a:r>
              <a:rPr lang="en-US" noProof="0" dirty="0"/>
              <a:t>Research profile services</a:t>
            </a:r>
          </a:p>
          <a:p>
            <a:pPr lvl="1"/>
            <a:r>
              <a:rPr lang="en-US" dirty="0"/>
              <a:t>Integrated CRIS with multiple output and analysis functionalities</a:t>
            </a:r>
            <a:endParaRPr lang="de-DE" noProof="0" dirty="0"/>
          </a:p>
        </p:txBody>
      </p:sp>
      <p:sp>
        <p:nvSpPr>
          <p:cNvPr id="16" name="Ellipse 7">
            <a:extLst>
              <a:ext uri="{FF2B5EF4-FFF2-40B4-BE49-F238E27FC236}">
                <a16:creationId xmlns:a16="http://schemas.microsoft.com/office/drawing/2014/main" id="{71B2981F-4FAA-5782-C492-EE8459735F5B}"/>
              </a:ext>
            </a:extLst>
          </p:cNvPr>
          <p:cNvSpPr/>
          <p:nvPr/>
        </p:nvSpPr>
        <p:spPr>
          <a:xfrm>
            <a:off x="4197104" y="3383300"/>
            <a:ext cx="3522455" cy="10181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spcBef>
                <a:spcPts val="0"/>
              </a:spcBef>
            </a:pPr>
            <a:r>
              <a:rPr lang="de-DE" sz="2000" b="1" noProof="0" dirty="0">
                <a:solidFill>
                  <a:schemeClr val="tx1"/>
                </a:solidFill>
              </a:rPr>
              <a:t>Internal </a:t>
            </a:r>
            <a:r>
              <a:rPr lang="de-DE" sz="2000" b="1" noProof="0" dirty="0" err="1">
                <a:solidFill>
                  <a:schemeClr val="tx1"/>
                </a:solidFill>
              </a:rPr>
              <a:t>requirements</a:t>
            </a:r>
            <a:endParaRPr lang="de-DE" sz="2000" b="1" noProof="0" dirty="0">
              <a:solidFill>
                <a:schemeClr val="tx1"/>
              </a:solidFill>
              <a:latin typeface="+mj-lt"/>
              <a:ea typeface="Open Sans Light" panose="020B0306030504020204" pitchFamily="34" charset="0"/>
              <a:cs typeface="Open Sans Light" panose="020B0306030504020204" pitchFamily="34" charset="0"/>
            </a:endParaRPr>
          </a:p>
        </p:txBody>
      </p:sp>
      <p:sp>
        <p:nvSpPr>
          <p:cNvPr id="17" name="Ellipse 7">
            <a:extLst>
              <a:ext uri="{FF2B5EF4-FFF2-40B4-BE49-F238E27FC236}">
                <a16:creationId xmlns:a16="http://schemas.microsoft.com/office/drawing/2014/main" id="{3D45F72A-C239-8AE8-394F-A2092174C5C5}"/>
              </a:ext>
            </a:extLst>
          </p:cNvPr>
          <p:cNvSpPr/>
          <p:nvPr/>
        </p:nvSpPr>
        <p:spPr>
          <a:xfrm>
            <a:off x="7522111" y="2822461"/>
            <a:ext cx="4438130" cy="21671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spcBef>
                <a:spcPts val="0"/>
              </a:spcBef>
            </a:pPr>
            <a:r>
              <a:rPr lang="de-DE" sz="2000" b="1" noProof="0" dirty="0">
                <a:solidFill>
                  <a:schemeClr val="tx1"/>
                </a:solidFill>
              </a:rPr>
              <a:t>Focus </a:t>
            </a:r>
            <a:r>
              <a:rPr lang="de-DE" sz="2000" b="1" noProof="0" dirty="0" err="1">
                <a:solidFill>
                  <a:schemeClr val="tx1"/>
                </a:solidFill>
              </a:rPr>
              <a:t>areas</a:t>
            </a:r>
            <a:r>
              <a:rPr lang="de-DE" sz="2000" b="1" noProof="0" dirty="0">
                <a:solidFill>
                  <a:schemeClr val="tx1"/>
                </a:solidFill>
              </a:rPr>
              <a:t> </a:t>
            </a:r>
            <a:r>
              <a:rPr lang="de-DE" sz="2000" b="1" noProof="0" dirty="0" err="1">
                <a:solidFill>
                  <a:schemeClr val="tx1"/>
                </a:solidFill>
              </a:rPr>
              <a:t>of</a:t>
            </a:r>
            <a:r>
              <a:rPr lang="de-DE" sz="2000" b="1" noProof="0" dirty="0">
                <a:solidFill>
                  <a:schemeClr val="tx1"/>
                </a:solidFill>
              </a:rPr>
              <a:t> CRIS</a:t>
            </a:r>
            <a:endParaRPr lang="de-DE" sz="2000" b="1" noProof="0" dirty="0">
              <a:solidFill>
                <a:schemeClr val="tx1"/>
              </a:solidFill>
              <a:latin typeface="+mj-lt"/>
              <a:ea typeface="Open Sans Light" panose="020B0306030504020204" pitchFamily="34" charset="0"/>
              <a:cs typeface="Open Sans Light" panose="020B0306030504020204" pitchFamily="34" charset="0"/>
            </a:endParaRPr>
          </a:p>
        </p:txBody>
      </p:sp>
      <p:sp>
        <p:nvSpPr>
          <p:cNvPr id="15" name="Datumsplatzhalter 2">
            <a:extLst>
              <a:ext uri="{FF2B5EF4-FFF2-40B4-BE49-F238E27FC236}">
                <a16:creationId xmlns:a16="http://schemas.microsoft.com/office/drawing/2014/main" id="{6AF2EAC8-AB28-424E-A811-A85EB6879107}"/>
              </a:ext>
            </a:extLst>
          </p:cNvPr>
          <p:cNvSpPr>
            <a:spLocks noGrp="1"/>
          </p:cNvSpPr>
          <p:nvPr>
            <p:ph type="dt" sz="half" idx="10"/>
          </p:nvPr>
        </p:nvSpPr>
        <p:spPr>
          <a:xfrm>
            <a:off x="838200" y="6464195"/>
            <a:ext cx="1384300" cy="144000"/>
          </a:xfrm>
        </p:spPr>
        <p:txBody>
          <a:bodyPr/>
          <a:lstStyle/>
          <a:p>
            <a:r>
              <a:rPr lang="de-DE" dirty="0"/>
              <a:t>22 and 23 </a:t>
            </a:r>
            <a:r>
              <a:rPr lang="de-DE" dirty="0" err="1"/>
              <a:t>October</a:t>
            </a:r>
            <a:r>
              <a:rPr lang="de-DE" dirty="0"/>
              <a:t> 2025</a:t>
            </a:r>
            <a:endParaRPr lang="en-US" dirty="0"/>
          </a:p>
        </p:txBody>
      </p:sp>
      <p:sp>
        <p:nvSpPr>
          <p:cNvPr id="19" name="Fußzeilenplatzhalter 6">
            <a:extLst>
              <a:ext uri="{FF2B5EF4-FFF2-40B4-BE49-F238E27FC236}">
                <a16:creationId xmlns:a16="http://schemas.microsoft.com/office/drawing/2014/main" id="{C4F2F013-726D-4E38-91A2-1A430F0292A9}"/>
              </a:ext>
            </a:extLst>
          </p:cNvPr>
          <p:cNvSpPr>
            <a:spLocks noGrp="1"/>
          </p:cNvSpPr>
          <p:nvPr>
            <p:ph type="ftr" sz="quarter" idx="11"/>
          </p:nvPr>
        </p:nvSpPr>
        <p:spPr>
          <a:xfrm>
            <a:off x="2222499" y="6464195"/>
            <a:ext cx="7244649" cy="144000"/>
          </a:xfrm>
        </p:spPr>
        <p:txBody>
          <a:bodyPr/>
          <a:lstStyle/>
          <a:p>
            <a:r>
              <a:rPr lang="de-DE" dirty="0">
                <a:latin typeface="Arial" panose="020B0604020202020204" pitchFamily="34" charset="0"/>
                <a:cs typeface="Arial" panose="020B0604020202020204" pitchFamily="34" charset="0"/>
              </a:rPr>
              <a:t>IV International Conference „Open Science and Innovation in Ukraine 2025“</a:t>
            </a:r>
          </a:p>
        </p:txBody>
      </p:sp>
      <p:sp>
        <p:nvSpPr>
          <p:cNvPr id="20" name="Foliennummernplatzhalter 9">
            <a:extLst>
              <a:ext uri="{FF2B5EF4-FFF2-40B4-BE49-F238E27FC236}">
                <a16:creationId xmlns:a16="http://schemas.microsoft.com/office/drawing/2014/main" id="{5CB12BF2-F1B8-48BD-BAD5-6065970F4B19}"/>
              </a:ext>
            </a:extLst>
          </p:cNvPr>
          <p:cNvSpPr>
            <a:spLocks noGrp="1"/>
          </p:cNvSpPr>
          <p:nvPr>
            <p:ph type="sldNum" sz="quarter" idx="12"/>
          </p:nvPr>
        </p:nvSpPr>
        <p:spPr>
          <a:xfrm>
            <a:off x="479355" y="6464195"/>
            <a:ext cx="360000" cy="144000"/>
          </a:xfrm>
        </p:spPr>
        <p:txBody>
          <a:bodyPr/>
          <a:lstStyle/>
          <a:p>
            <a:fld id="{B253F205-D10E-4D55-8906-CB7E9700548A}" type="slidenum">
              <a:rPr lang="en-US" smtClean="0"/>
              <a:t>5</a:t>
            </a:fld>
            <a:endParaRPr lang="en-US"/>
          </a:p>
        </p:txBody>
      </p:sp>
      <p:pic>
        <p:nvPicPr>
          <p:cNvPr id="22" name="Google Shape;143;p28" title="intern.png">
            <a:extLst>
              <a:ext uri="{FF2B5EF4-FFF2-40B4-BE49-F238E27FC236}">
                <a16:creationId xmlns:a16="http://schemas.microsoft.com/office/drawing/2014/main" id="{58073298-8EF9-4585-B841-51C4619DA362}"/>
              </a:ext>
            </a:extLst>
          </p:cNvPr>
          <p:cNvPicPr preferRelativeResize="0">
            <a:picLocks noChangeAspect="1"/>
          </p:cNvPicPr>
          <p:nvPr/>
        </p:nvPicPr>
        <p:blipFill>
          <a:blip r:embed="rId3">
            <a:alphaModFix/>
          </a:blip>
          <a:stretch>
            <a:fillRect/>
          </a:stretch>
        </p:blipFill>
        <p:spPr>
          <a:xfrm>
            <a:off x="4553390" y="1072705"/>
            <a:ext cx="2791862" cy="2791862"/>
          </a:xfrm>
          <a:prstGeom prst="rect">
            <a:avLst/>
          </a:prstGeom>
          <a:noFill/>
          <a:ln>
            <a:noFill/>
          </a:ln>
        </p:spPr>
      </p:pic>
      <p:pic>
        <p:nvPicPr>
          <p:cNvPr id="24" name="Google Shape;151;p29" title="system choice.png">
            <a:extLst>
              <a:ext uri="{FF2B5EF4-FFF2-40B4-BE49-F238E27FC236}">
                <a16:creationId xmlns:a16="http://schemas.microsoft.com/office/drawing/2014/main" id="{02ADBB8E-3200-45B6-933A-94CD35167CC5}"/>
              </a:ext>
            </a:extLst>
          </p:cNvPr>
          <p:cNvPicPr preferRelativeResize="0">
            <a:picLocks noChangeAspect="1"/>
          </p:cNvPicPr>
          <p:nvPr/>
        </p:nvPicPr>
        <p:blipFill>
          <a:blip r:embed="rId4">
            <a:alphaModFix/>
          </a:blip>
          <a:stretch>
            <a:fillRect/>
          </a:stretch>
        </p:blipFill>
        <p:spPr>
          <a:xfrm>
            <a:off x="8150077" y="1018788"/>
            <a:ext cx="3113279" cy="3113279"/>
          </a:xfrm>
          <a:prstGeom prst="rect">
            <a:avLst/>
          </a:prstGeom>
          <a:noFill/>
          <a:ln>
            <a:noFill/>
          </a:ln>
        </p:spPr>
      </p:pic>
      <p:sp>
        <p:nvSpPr>
          <p:cNvPr id="25" name="Google Shape;150;p29">
            <a:extLst>
              <a:ext uri="{FF2B5EF4-FFF2-40B4-BE49-F238E27FC236}">
                <a16:creationId xmlns:a16="http://schemas.microsoft.com/office/drawing/2014/main" id="{5D56A9A8-2750-42B6-BE07-554A3E98B31D}"/>
              </a:ext>
            </a:extLst>
          </p:cNvPr>
          <p:cNvSpPr txBox="1">
            <a:spLocks/>
          </p:cNvSpPr>
          <p:nvPr/>
        </p:nvSpPr>
        <p:spPr>
          <a:xfrm>
            <a:off x="8046701" y="257801"/>
            <a:ext cx="3999900" cy="844500"/>
          </a:xfrm>
          <a:prstGeom prst="rect">
            <a:avLst/>
          </a:prstGeom>
        </p:spPr>
        <p:txBody>
          <a:bodyPr spcFirstLastPara="1" wrap="square" lIns="91425" tIns="91425" rIns="91425" bIns="91425" anchor="t" anchorCtr="0">
            <a:normAutofit fontScale="92500" lnSpcReduction="20000"/>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1pPr>
            <a:lvl2pPr marL="180000" indent="-18000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2pPr>
            <a:lvl3pPr marL="358775" indent="-179388"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540000" indent="-18000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720000" indent="-18000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0"/>
              </a:spcAft>
              <a:buClr>
                <a:schemeClr val="dk1"/>
              </a:buClr>
              <a:buSzPct val="104761"/>
              <a:buFont typeface="Arial"/>
              <a:buNone/>
            </a:pPr>
            <a:r>
              <a:rPr lang="de-DE" sz="1050">
                <a:solidFill>
                  <a:srgbClr val="BFBFBF"/>
                </a:solidFill>
              </a:rPr>
              <a:t>Ebert, B., Tobias, R., Beucke, D., Bliemeister, A., Friedrichsen, E., Heller, L., Herwig, S., Jahn, N., Kreysing, M., Müller, D., &amp; Riechert, M. (2016). Forschungsinformationssysteme in Hochschulen und Forschungseinrichtungen. Positionspapier. Version 1.1. Zenodo. </a:t>
            </a:r>
            <a:r>
              <a:rPr lang="de-DE" sz="1050" u="sng">
                <a:solidFill>
                  <a:schemeClr val="hlink"/>
                </a:solidFill>
                <a:hlinkClick r:id="rId5"/>
              </a:rPr>
              <a:t>https://doi.org/10.5281/zenodo.45564</a:t>
            </a:r>
            <a:endParaRPr lang="de-DE" sz="1050" u="sng">
              <a:solidFill>
                <a:schemeClr val="hlink"/>
              </a:solidFill>
            </a:endParaRPr>
          </a:p>
          <a:p>
            <a:pPr>
              <a:spcAft>
                <a:spcPts val="1200"/>
              </a:spcAft>
            </a:pPr>
            <a:endParaRPr lang="de-DE" dirty="0"/>
          </a:p>
        </p:txBody>
      </p:sp>
    </p:spTree>
    <p:extLst>
      <p:ext uri="{BB962C8B-B14F-4D97-AF65-F5344CB8AC3E}">
        <p14:creationId xmlns:p14="http://schemas.microsoft.com/office/powerpoint/2010/main" val="9351087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8C95C4-DD9A-7434-D94D-A7A4889ED92F}"/>
            </a:ext>
          </a:extLst>
        </p:cNvPr>
        <p:cNvGrpSpPr/>
        <p:nvPr/>
      </p:nvGrpSpPr>
      <p:grpSpPr>
        <a:xfrm>
          <a:off x="0" y="0"/>
          <a:ext cx="0" cy="0"/>
          <a:chOff x="0" y="0"/>
          <a:chExt cx="0" cy="0"/>
        </a:xfrm>
      </p:grpSpPr>
      <p:sp>
        <p:nvSpPr>
          <p:cNvPr id="24" name="PlaceHolder 1">
            <a:extLst>
              <a:ext uri="{FF2B5EF4-FFF2-40B4-BE49-F238E27FC236}">
                <a16:creationId xmlns:a16="http://schemas.microsoft.com/office/drawing/2014/main" id="{AE1A76D4-C8D2-4C1E-B9CE-2AC9887DC3C5}"/>
              </a:ext>
            </a:extLst>
          </p:cNvPr>
          <p:cNvSpPr>
            <a:spLocks noGrp="1"/>
          </p:cNvSpPr>
          <p:nvPr>
            <p:ph type="title"/>
          </p:nvPr>
        </p:nvSpPr>
        <p:spPr>
          <a:xfrm>
            <a:off x="479520" y="341280"/>
            <a:ext cx="5875884" cy="845640"/>
          </a:xfrm>
          <a:prstGeom prst="rect">
            <a:avLst/>
          </a:prstGeom>
          <a:noFill/>
          <a:ln w="0">
            <a:noFill/>
          </a:ln>
        </p:spPr>
        <p:txBody>
          <a:bodyPr lIns="0" tIns="0" rIns="0" bIns="45720" anchor="t">
            <a:noAutofit/>
          </a:bodyPr>
          <a:lstStyle/>
          <a:p>
            <a:pPr indent="0" defTabSz="914400">
              <a:lnSpc>
                <a:spcPct val="100000"/>
              </a:lnSpc>
              <a:buNone/>
            </a:pPr>
            <a:r>
              <a:rPr lang="de-DE" sz="2400" b="1" strike="noStrike" spc="-1" dirty="0" err="1">
                <a:solidFill>
                  <a:schemeClr val="dk1"/>
                </a:solidFill>
                <a:latin typeface="Arial" panose="020B0604020202020204" pitchFamily="34" charset="0"/>
                <a:cs typeface="Arial" panose="020B0604020202020204" pitchFamily="34" charset="0"/>
              </a:rPr>
              <a:t>Current</a:t>
            </a:r>
            <a:r>
              <a:rPr lang="de-DE" sz="2400" b="1" strike="noStrike" spc="-1" dirty="0">
                <a:solidFill>
                  <a:schemeClr val="dk1"/>
                </a:solidFill>
                <a:latin typeface="Arial" panose="020B0604020202020204" pitchFamily="34" charset="0"/>
                <a:cs typeface="Arial" panose="020B0604020202020204" pitchFamily="34" charset="0"/>
              </a:rPr>
              <a:t> </a:t>
            </a:r>
            <a:r>
              <a:rPr lang="de-DE" sz="2400" b="1" strike="noStrike" spc="-1" dirty="0" err="1">
                <a:solidFill>
                  <a:schemeClr val="dk1"/>
                </a:solidFill>
                <a:latin typeface="Arial" panose="020B0604020202020204" pitchFamily="34" charset="0"/>
                <a:cs typeface="Arial" panose="020B0604020202020204" pitchFamily="34" charset="0"/>
              </a:rPr>
              <a:t>research</a:t>
            </a:r>
            <a:r>
              <a:rPr lang="de-DE" sz="2400" b="1" strike="noStrike" spc="-1" dirty="0">
                <a:solidFill>
                  <a:schemeClr val="dk1"/>
                </a:solidFill>
                <a:latin typeface="Arial" panose="020B0604020202020204" pitchFamily="34" charset="0"/>
                <a:cs typeface="Arial" panose="020B0604020202020204" pitchFamily="34" charset="0"/>
              </a:rPr>
              <a:t> </a:t>
            </a:r>
            <a:r>
              <a:rPr lang="de-DE" sz="2400" b="1" strike="noStrike" spc="-1" dirty="0" err="1">
                <a:solidFill>
                  <a:schemeClr val="dk1"/>
                </a:solidFill>
                <a:latin typeface="Arial" panose="020B0604020202020204" pitchFamily="34" charset="0"/>
                <a:cs typeface="Arial" panose="020B0604020202020204" pitchFamily="34" charset="0"/>
              </a:rPr>
              <a:t>information</a:t>
            </a:r>
            <a:r>
              <a:rPr lang="de-DE" sz="2400" b="1" strike="noStrike" spc="-1" dirty="0">
                <a:solidFill>
                  <a:schemeClr val="dk1"/>
                </a:solidFill>
                <a:latin typeface="Arial" panose="020B0604020202020204" pitchFamily="34" charset="0"/>
                <a:cs typeface="Arial" panose="020B0604020202020204" pitchFamily="34" charset="0"/>
              </a:rPr>
              <a:t> </a:t>
            </a:r>
            <a:r>
              <a:rPr lang="de-DE" sz="2400" b="1" strike="noStrike" spc="-1" dirty="0" err="1">
                <a:solidFill>
                  <a:schemeClr val="dk1"/>
                </a:solidFill>
                <a:latin typeface="Arial" panose="020B0604020202020204" pitchFamily="34" charset="0"/>
                <a:cs typeface="Arial" panose="020B0604020202020204" pitchFamily="34" charset="0"/>
              </a:rPr>
              <a:t>systems</a:t>
            </a:r>
            <a:r>
              <a:rPr lang="de-DE" sz="2400" b="1" strike="noStrike" spc="-1" dirty="0">
                <a:solidFill>
                  <a:schemeClr val="dk1"/>
                </a:solidFill>
                <a:latin typeface="Arial" panose="020B0604020202020204" pitchFamily="34" charset="0"/>
                <a:cs typeface="Arial" panose="020B0604020202020204" pitchFamily="34" charset="0"/>
              </a:rPr>
              <a:t> (CRIS) in Leibniz </a:t>
            </a:r>
            <a:r>
              <a:rPr lang="de-DE" sz="2400" b="1" strike="noStrike" spc="-1" dirty="0" err="1">
                <a:solidFill>
                  <a:schemeClr val="dk1"/>
                </a:solidFill>
                <a:latin typeface="Arial" panose="020B0604020202020204" pitchFamily="34" charset="0"/>
                <a:cs typeface="Arial" panose="020B0604020202020204" pitchFamily="34" charset="0"/>
              </a:rPr>
              <a:t>institutes</a:t>
            </a:r>
            <a:endParaRPr lang="en-US" sz="2400" b="0" strike="noStrike" spc="-1" dirty="0">
              <a:solidFill>
                <a:schemeClr val="dk1"/>
              </a:solidFill>
              <a:latin typeface="Arial" panose="020B0604020202020204" pitchFamily="34" charset="0"/>
              <a:cs typeface="Arial" panose="020B0604020202020204" pitchFamily="34" charset="0"/>
            </a:endParaRPr>
          </a:p>
        </p:txBody>
      </p:sp>
      <p:sp>
        <p:nvSpPr>
          <p:cNvPr id="25" name="PlaceHolder 3">
            <a:extLst>
              <a:ext uri="{FF2B5EF4-FFF2-40B4-BE49-F238E27FC236}">
                <a16:creationId xmlns:a16="http://schemas.microsoft.com/office/drawing/2014/main" id="{A4F0734C-CD68-4C32-9186-DC34693B6712}"/>
              </a:ext>
            </a:extLst>
          </p:cNvPr>
          <p:cNvSpPr txBox="1">
            <a:spLocks/>
          </p:cNvSpPr>
          <p:nvPr/>
        </p:nvSpPr>
        <p:spPr>
          <a:xfrm>
            <a:off x="546951" y="1380405"/>
            <a:ext cx="4763972" cy="1155630"/>
          </a:xfrm>
          <a:prstGeom prst="rect">
            <a:avLst/>
          </a:prstGeom>
          <a:noFill/>
          <a:ln w="0">
            <a:noFill/>
          </a:ln>
        </p:spPr>
        <p:txBody>
          <a:bodyPr vert="horz" lIns="0" tIns="0" rIns="0" bIns="45720" rtlCol="0" anchor="t" anchorCtr="0">
            <a:noAutofit/>
          </a:bodyPr>
          <a:lstStyle>
            <a:lvl1pPr algn="l" defTabSz="914400" rtl="0" eaLnBrk="1" latinLnBrk="0" hangingPunct="1">
              <a:lnSpc>
                <a:spcPct val="100000"/>
              </a:lnSpc>
              <a:spcBef>
                <a:spcPct val="0"/>
              </a:spcBef>
              <a:buNone/>
              <a:defRPr sz="2400" b="1" kern="1200">
                <a:solidFill>
                  <a:schemeClr val="tx1"/>
                </a:solidFill>
                <a:latin typeface="+mj-lt"/>
                <a:ea typeface="+mj-ea"/>
                <a:cs typeface="+mj-cs"/>
              </a:defRPr>
            </a:lvl1pPr>
          </a:lstStyle>
          <a:p>
            <a:pPr>
              <a:spcAft>
                <a:spcPts val="601"/>
              </a:spcAft>
              <a:buClr>
                <a:srgbClr val="000000"/>
              </a:buClr>
            </a:pPr>
            <a:r>
              <a:rPr lang="en-US" sz="1600" b="0" spc="-1" dirty="0">
                <a:solidFill>
                  <a:schemeClr val="dk1"/>
                </a:solidFill>
              </a:rPr>
              <a:t>CRIS (Current Research Information System) is a generic term used to describe research information systems in general. The specific CRIS systems used in the Leibniz Association are shown here.</a:t>
            </a:r>
            <a:endParaRPr lang="de-DE" sz="1600" b="0" spc="-1" dirty="0">
              <a:solidFill>
                <a:schemeClr val="dk1"/>
              </a:solidFill>
            </a:endParaRPr>
          </a:p>
        </p:txBody>
      </p:sp>
      <p:sp>
        <p:nvSpPr>
          <p:cNvPr id="26" name="PlaceHolder 5">
            <a:extLst>
              <a:ext uri="{FF2B5EF4-FFF2-40B4-BE49-F238E27FC236}">
                <a16:creationId xmlns:a16="http://schemas.microsoft.com/office/drawing/2014/main" id="{F9DEADAE-57BD-46EC-8F6B-275D52438EA1}"/>
              </a:ext>
            </a:extLst>
          </p:cNvPr>
          <p:cNvSpPr txBox="1">
            <a:spLocks/>
          </p:cNvSpPr>
          <p:nvPr/>
        </p:nvSpPr>
        <p:spPr>
          <a:xfrm>
            <a:off x="6096000" y="4646930"/>
            <a:ext cx="5175250" cy="1486610"/>
          </a:xfrm>
          <a:prstGeom prst="rect">
            <a:avLst/>
          </a:prstGeom>
          <a:noFill/>
          <a:ln w="0">
            <a:noFill/>
          </a:ln>
        </p:spPr>
        <p:txBody>
          <a:bodyPr vert="horz" lIns="0" tIns="0" rIns="0" bIns="45720" rtlCol="0" anchor="t" anchorCtr="0">
            <a:noAutofit/>
          </a:bodyPr>
          <a:lstStyle>
            <a:lvl1pPr algn="l" defTabSz="914400" rtl="0" eaLnBrk="1" latinLnBrk="0" hangingPunct="1">
              <a:lnSpc>
                <a:spcPct val="100000"/>
              </a:lnSpc>
              <a:spcBef>
                <a:spcPct val="0"/>
              </a:spcBef>
              <a:buNone/>
              <a:defRPr sz="2400" b="1" kern="1200">
                <a:solidFill>
                  <a:schemeClr val="tx1"/>
                </a:solidFill>
                <a:latin typeface="+mj-lt"/>
                <a:ea typeface="+mj-ea"/>
                <a:cs typeface="+mj-cs"/>
              </a:defRPr>
            </a:lvl1pPr>
          </a:lstStyle>
          <a:p>
            <a:pPr>
              <a:spcAft>
                <a:spcPts val="601"/>
              </a:spcAft>
              <a:buClr>
                <a:srgbClr val="000000"/>
              </a:buClr>
            </a:pPr>
            <a:r>
              <a:rPr lang="en-US" sz="1600" b="0" spc="-1" dirty="0">
                <a:solidFill>
                  <a:schemeClr val="dk1"/>
                </a:solidFill>
              </a:rPr>
              <a:t>At least 40 Leibniz institutes are currently using one of these systems productively or are in the process of introducing one of these systems. The other institutions generally manage their research information using databases they have developed themselves or Excel.</a:t>
            </a:r>
            <a:endParaRPr lang="de-DE" sz="1600" b="0" spc="-1" dirty="0">
              <a:solidFill>
                <a:schemeClr val="dk1"/>
              </a:solidFill>
            </a:endParaRPr>
          </a:p>
        </p:txBody>
      </p:sp>
      <p:pic>
        <p:nvPicPr>
          <p:cNvPr id="27" name="Google Shape;252;p43">
            <a:extLst>
              <a:ext uri="{FF2B5EF4-FFF2-40B4-BE49-F238E27FC236}">
                <a16:creationId xmlns:a16="http://schemas.microsoft.com/office/drawing/2014/main" id="{42903831-62A8-45A4-B2FD-E771AF8C59E1}"/>
              </a:ext>
            </a:extLst>
          </p:cNvPr>
          <p:cNvPicPr/>
          <p:nvPr/>
        </p:nvPicPr>
        <p:blipFill>
          <a:blip r:embed="rId2"/>
          <a:stretch/>
        </p:blipFill>
        <p:spPr>
          <a:xfrm>
            <a:off x="1238379" y="3293640"/>
            <a:ext cx="1545120" cy="572400"/>
          </a:xfrm>
          <a:prstGeom prst="rect">
            <a:avLst/>
          </a:prstGeom>
          <a:noFill/>
          <a:ln w="0">
            <a:noFill/>
          </a:ln>
        </p:spPr>
      </p:pic>
      <p:pic>
        <p:nvPicPr>
          <p:cNvPr id="28" name="Google Shape;253;p43">
            <a:extLst>
              <a:ext uri="{FF2B5EF4-FFF2-40B4-BE49-F238E27FC236}">
                <a16:creationId xmlns:a16="http://schemas.microsoft.com/office/drawing/2014/main" id="{772EA016-0F2E-4D6F-8001-6320E064EC0D}"/>
              </a:ext>
            </a:extLst>
          </p:cNvPr>
          <p:cNvPicPr/>
          <p:nvPr/>
        </p:nvPicPr>
        <p:blipFill>
          <a:blip r:embed="rId3"/>
          <a:stretch/>
        </p:blipFill>
        <p:spPr>
          <a:xfrm>
            <a:off x="1841379" y="2881800"/>
            <a:ext cx="2325240" cy="3288960"/>
          </a:xfrm>
          <a:prstGeom prst="rect">
            <a:avLst/>
          </a:prstGeom>
          <a:noFill/>
          <a:ln w="0">
            <a:noFill/>
          </a:ln>
        </p:spPr>
      </p:pic>
      <p:pic>
        <p:nvPicPr>
          <p:cNvPr id="29" name="Google Shape;256;p43">
            <a:extLst>
              <a:ext uri="{FF2B5EF4-FFF2-40B4-BE49-F238E27FC236}">
                <a16:creationId xmlns:a16="http://schemas.microsoft.com/office/drawing/2014/main" id="{E183A461-06FD-4B58-A145-444532A91FE4}"/>
              </a:ext>
            </a:extLst>
          </p:cNvPr>
          <p:cNvPicPr/>
          <p:nvPr/>
        </p:nvPicPr>
        <p:blipFill>
          <a:blip r:embed="rId4"/>
          <a:stretch/>
        </p:blipFill>
        <p:spPr>
          <a:xfrm>
            <a:off x="3022179" y="4086360"/>
            <a:ext cx="1186560" cy="533880"/>
          </a:xfrm>
          <a:prstGeom prst="rect">
            <a:avLst/>
          </a:prstGeom>
          <a:noFill/>
          <a:ln w="0">
            <a:noFill/>
          </a:ln>
        </p:spPr>
      </p:pic>
      <p:pic>
        <p:nvPicPr>
          <p:cNvPr id="30" name="Grafik 27">
            <a:extLst>
              <a:ext uri="{FF2B5EF4-FFF2-40B4-BE49-F238E27FC236}">
                <a16:creationId xmlns:a16="http://schemas.microsoft.com/office/drawing/2014/main" id="{63D83313-0395-435F-8535-106DBE230CB9}"/>
              </a:ext>
            </a:extLst>
          </p:cNvPr>
          <p:cNvPicPr/>
          <p:nvPr/>
        </p:nvPicPr>
        <p:blipFill>
          <a:blip r:embed="rId5"/>
          <a:stretch/>
        </p:blipFill>
        <p:spPr>
          <a:xfrm>
            <a:off x="1582899" y="4631040"/>
            <a:ext cx="1079640" cy="387000"/>
          </a:xfrm>
          <a:prstGeom prst="rect">
            <a:avLst/>
          </a:prstGeom>
          <a:noFill/>
          <a:ln w="0">
            <a:noFill/>
          </a:ln>
        </p:spPr>
      </p:pic>
      <p:sp>
        <p:nvSpPr>
          <p:cNvPr id="31" name="TextBox 23">
            <a:extLst>
              <a:ext uri="{FF2B5EF4-FFF2-40B4-BE49-F238E27FC236}">
                <a16:creationId xmlns:a16="http://schemas.microsoft.com/office/drawing/2014/main" id="{74897C89-C791-4ADA-9928-138DC92B2CDC}"/>
              </a:ext>
            </a:extLst>
          </p:cNvPr>
          <p:cNvSpPr/>
          <p:nvPr/>
        </p:nvSpPr>
        <p:spPr>
          <a:xfrm>
            <a:off x="2027499" y="5278680"/>
            <a:ext cx="2011320" cy="3474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defTabSz="914400">
              <a:lnSpc>
                <a:spcPct val="100000"/>
              </a:lnSpc>
            </a:pPr>
            <a:r>
              <a:rPr lang="de-DE" sz="1600" b="1" strike="noStrike" spc="-1" dirty="0">
                <a:solidFill>
                  <a:schemeClr val="dk1"/>
                </a:solidFill>
                <a:latin typeface="Arial" panose="020B0604020202020204" pitchFamily="34" charset="0"/>
                <a:cs typeface="Arial" panose="020B0604020202020204" pitchFamily="34" charset="0"/>
              </a:rPr>
              <a:t>Open Source CRIS</a:t>
            </a:r>
            <a:endParaRPr lang="de-DE" sz="1600" b="0" strike="noStrike" spc="-1" dirty="0">
              <a:solidFill>
                <a:srgbClr val="000000"/>
              </a:solidFill>
              <a:latin typeface="Arial" panose="020B0604020202020204" pitchFamily="34" charset="0"/>
              <a:cs typeface="Arial" panose="020B0604020202020204" pitchFamily="34" charset="0"/>
            </a:endParaRPr>
          </a:p>
        </p:txBody>
      </p:sp>
      <p:pic>
        <p:nvPicPr>
          <p:cNvPr id="32" name="Google Shape;248;p43">
            <a:extLst>
              <a:ext uri="{FF2B5EF4-FFF2-40B4-BE49-F238E27FC236}">
                <a16:creationId xmlns:a16="http://schemas.microsoft.com/office/drawing/2014/main" id="{811A221F-FE22-4752-B4FA-F5887D5A4BA2}"/>
              </a:ext>
            </a:extLst>
          </p:cNvPr>
          <p:cNvPicPr/>
          <p:nvPr/>
        </p:nvPicPr>
        <p:blipFill>
          <a:blip r:embed="rId6"/>
          <a:stretch/>
        </p:blipFill>
        <p:spPr>
          <a:xfrm>
            <a:off x="7265099" y="953450"/>
            <a:ext cx="1141560" cy="839880"/>
          </a:xfrm>
          <a:prstGeom prst="rect">
            <a:avLst/>
          </a:prstGeom>
          <a:noFill/>
          <a:ln w="0">
            <a:noFill/>
          </a:ln>
        </p:spPr>
      </p:pic>
      <p:pic>
        <p:nvPicPr>
          <p:cNvPr id="33" name="Google Shape;249;p43">
            <a:extLst>
              <a:ext uri="{FF2B5EF4-FFF2-40B4-BE49-F238E27FC236}">
                <a16:creationId xmlns:a16="http://schemas.microsoft.com/office/drawing/2014/main" id="{9D318DA0-D22A-420F-A4E1-4EF289902F7B}"/>
              </a:ext>
            </a:extLst>
          </p:cNvPr>
          <p:cNvPicPr/>
          <p:nvPr/>
        </p:nvPicPr>
        <p:blipFill>
          <a:blip r:embed="rId7"/>
          <a:stretch/>
        </p:blipFill>
        <p:spPr>
          <a:xfrm>
            <a:off x="8346539" y="3894650"/>
            <a:ext cx="2427840" cy="319320"/>
          </a:xfrm>
          <a:prstGeom prst="rect">
            <a:avLst/>
          </a:prstGeom>
          <a:noFill/>
          <a:ln w="0">
            <a:noFill/>
          </a:ln>
        </p:spPr>
      </p:pic>
      <p:pic>
        <p:nvPicPr>
          <p:cNvPr id="34" name="Google Shape;250;p43">
            <a:extLst>
              <a:ext uri="{FF2B5EF4-FFF2-40B4-BE49-F238E27FC236}">
                <a16:creationId xmlns:a16="http://schemas.microsoft.com/office/drawing/2014/main" id="{2F67B539-70B2-4BC0-98DD-645F563F60A4}"/>
              </a:ext>
            </a:extLst>
          </p:cNvPr>
          <p:cNvPicPr/>
          <p:nvPr/>
        </p:nvPicPr>
        <p:blipFill>
          <a:blip r:embed="rId8"/>
          <a:stretch/>
        </p:blipFill>
        <p:spPr>
          <a:xfrm>
            <a:off x="8935859" y="1382570"/>
            <a:ext cx="1249200" cy="470160"/>
          </a:xfrm>
          <a:prstGeom prst="rect">
            <a:avLst/>
          </a:prstGeom>
          <a:noFill/>
          <a:ln w="0">
            <a:noFill/>
          </a:ln>
        </p:spPr>
      </p:pic>
      <p:pic>
        <p:nvPicPr>
          <p:cNvPr id="35" name="Google Shape;251;p43">
            <a:extLst>
              <a:ext uri="{FF2B5EF4-FFF2-40B4-BE49-F238E27FC236}">
                <a16:creationId xmlns:a16="http://schemas.microsoft.com/office/drawing/2014/main" id="{31C4CF6C-E5AB-4566-9C89-2249E2856AC4}"/>
              </a:ext>
            </a:extLst>
          </p:cNvPr>
          <p:cNvPicPr/>
          <p:nvPr/>
        </p:nvPicPr>
        <p:blipFill>
          <a:blip r:embed="rId9"/>
          <a:stretch/>
        </p:blipFill>
        <p:spPr>
          <a:xfrm>
            <a:off x="6624659" y="1513610"/>
            <a:ext cx="3970440" cy="2807280"/>
          </a:xfrm>
          <a:prstGeom prst="rect">
            <a:avLst/>
          </a:prstGeom>
          <a:noFill/>
          <a:ln w="0">
            <a:noFill/>
          </a:ln>
        </p:spPr>
      </p:pic>
      <p:pic>
        <p:nvPicPr>
          <p:cNvPr id="36" name="Google Shape;258;p43">
            <a:extLst>
              <a:ext uri="{FF2B5EF4-FFF2-40B4-BE49-F238E27FC236}">
                <a16:creationId xmlns:a16="http://schemas.microsoft.com/office/drawing/2014/main" id="{52E615F5-8A28-42EA-AB65-EC6913DEC767}"/>
              </a:ext>
            </a:extLst>
          </p:cNvPr>
          <p:cNvPicPr/>
          <p:nvPr/>
        </p:nvPicPr>
        <p:blipFill>
          <a:blip r:embed="rId10"/>
          <a:stretch/>
        </p:blipFill>
        <p:spPr>
          <a:xfrm>
            <a:off x="8313059" y="2086550"/>
            <a:ext cx="819360" cy="533880"/>
          </a:xfrm>
          <a:prstGeom prst="rect">
            <a:avLst/>
          </a:prstGeom>
          <a:noFill/>
          <a:ln w="0">
            <a:noFill/>
          </a:ln>
        </p:spPr>
      </p:pic>
      <p:pic>
        <p:nvPicPr>
          <p:cNvPr id="37" name="Google Shape;259;p43">
            <a:extLst>
              <a:ext uri="{FF2B5EF4-FFF2-40B4-BE49-F238E27FC236}">
                <a16:creationId xmlns:a16="http://schemas.microsoft.com/office/drawing/2014/main" id="{0D3C0BD3-AAEA-4B53-AB41-2A2B2C1B8DBE}"/>
              </a:ext>
            </a:extLst>
          </p:cNvPr>
          <p:cNvPicPr/>
          <p:nvPr/>
        </p:nvPicPr>
        <p:blipFill>
          <a:blip r:embed="rId11"/>
          <a:stretch/>
        </p:blipFill>
        <p:spPr>
          <a:xfrm>
            <a:off x="7449779" y="2786570"/>
            <a:ext cx="1726560" cy="339480"/>
          </a:xfrm>
          <a:prstGeom prst="rect">
            <a:avLst/>
          </a:prstGeom>
          <a:noFill/>
          <a:ln w="0">
            <a:noFill/>
          </a:ln>
        </p:spPr>
      </p:pic>
      <p:sp>
        <p:nvSpPr>
          <p:cNvPr id="38" name="TextBox 23">
            <a:extLst>
              <a:ext uri="{FF2B5EF4-FFF2-40B4-BE49-F238E27FC236}">
                <a16:creationId xmlns:a16="http://schemas.microsoft.com/office/drawing/2014/main" id="{F33CDECD-C3D2-47A6-8AB4-3C014FDEA415}"/>
              </a:ext>
            </a:extLst>
          </p:cNvPr>
          <p:cNvSpPr/>
          <p:nvPr/>
        </p:nvSpPr>
        <p:spPr>
          <a:xfrm>
            <a:off x="7522139" y="3513050"/>
            <a:ext cx="1890360" cy="3474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defTabSz="914400">
              <a:lnSpc>
                <a:spcPct val="100000"/>
              </a:lnSpc>
            </a:pPr>
            <a:r>
              <a:rPr lang="de-DE" sz="1600" b="1" strike="noStrike" spc="-1" dirty="0" err="1">
                <a:solidFill>
                  <a:schemeClr val="dk1"/>
                </a:solidFill>
                <a:latin typeface="Arial" panose="020B0604020202020204" pitchFamily="34" charset="0"/>
                <a:cs typeface="Arial" panose="020B0604020202020204" pitchFamily="34" charset="0"/>
              </a:rPr>
              <a:t>Proprietary</a:t>
            </a:r>
            <a:r>
              <a:rPr lang="de-DE" sz="1600" b="1" strike="noStrike" spc="-1" dirty="0">
                <a:solidFill>
                  <a:schemeClr val="dk1"/>
                </a:solidFill>
                <a:latin typeface="Arial" panose="020B0604020202020204" pitchFamily="34" charset="0"/>
                <a:cs typeface="Arial" panose="020B0604020202020204" pitchFamily="34" charset="0"/>
              </a:rPr>
              <a:t> CRIS</a:t>
            </a:r>
            <a:endParaRPr lang="de-DE" sz="1600" b="0" strike="noStrike" spc="-1" dirty="0">
              <a:solidFill>
                <a:srgbClr val="000000"/>
              </a:solidFill>
              <a:latin typeface="Arial" panose="020B0604020202020204" pitchFamily="34" charset="0"/>
              <a:cs typeface="Arial" panose="020B0604020202020204" pitchFamily="34" charset="0"/>
            </a:endParaRPr>
          </a:p>
        </p:txBody>
      </p:sp>
      <p:sp>
        <p:nvSpPr>
          <p:cNvPr id="20" name="Datumsplatzhalter 2">
            <a:extLst>
              <a:ext uri="{FF2B5EF4-FFF2-40B4-BE49-F238E27FC236}">
                <a16:creationId xmlns:a16="http://schemas.microsoft.com/office/drawing/2014/main" id="{8CBECA17-2E0B-438C-9464-8A0AEA160023}"/>
              </a:ext>
            </a:extLst>
          </p:cNvPr>
          <p:cNvSpPr>
            <a:spLocks noGrp="1"/>
          </p:cNvSpPr>
          <p:nvPr>
            <p:ph type="dt" sz="half" idx="10"/>
          </p:nvPr>
        </p:nvSpPr>
        <p:spPr>
          <a:xfrm>
            <a:off x="838200" y="6464195"/>
            <a:ext cx="1384300" cy="144000"/>
          </a:xfrm>
        </p:spPr>
        <p:txBody>
          <a:bodyPr/>
          <a:lstStyle/>
          <a:p>
            <a:r>
              <a:rPr lang="de-DE" dirty="0"/>
              <a:t>22 and 23 </a:t>
            </a:r>
            <a:r>
              <a:rPr lang="de-DE" dirty="0" err="1"/>
              <a:t>October</a:t>
            </a:r>
            <a:r>
              <a:rPr lang="de-DE" dirty="0"/>
              <a:t> 2025</a:t>
            </a:r>
            <a:endParaRPr lang="en-US" dirty="0"/>
          </a:p>
        </p:txBody>
      </p:sp>
      <p:sp>
        <p:nvSpPr>
          <p:cNvPr id="21" name="Fußzeilenplatzhalter 6">
            <a:extLst>
              <a:ext uri="{FF2B5EF4-FFF2-40B4-BE49-F238E27FC236}">
                <a16:creationId xmlns:a16="http://schemas.microsoft.com/office/drawing/2014/main" id="{95C0DD58-641C-473C-A602-3972658891BE}"/>
              </a:ext>
            </a:extLst>
          </p:cNvPr>
          <p:cNvSpPr>
            <a:spLocks noGrp="1"/>
          </p:cNvSpPr>
          <p:nvPr>
            <p:ph type="ftr" sz="quarter" idx="11"/>
          </p:nvPr>
        </p:nvSpPr>
        <p:spPr>
          <a:xfrm>
            <a:off x="2222499" y="6464195"/>
            <a:ext cx="7244649" cy="144000"/>
          </a:xfrm>
        </p:spPr>
        <p:txBody>
          <a:bodyPr/>
          <a:lstStyle/>
          <a:p>
            <a:r>
              <a:rPr lang="de-DE" dirty="0">
                <a:latin typeface="Arial" panose="020B0604020202020204" pitchFamily="34" charset="0"/>
                <a:cs typeface="Arial" panose="020B0604020202020204" pitchFamily="34" charset="0"/>
              </a:rPr>
              <a:t>IV International Conference „Open Science and Innovation in Ukraine 2025“</a:t>
            </a:r>
          </a:p>
        </p:txBody>
      </p:sp>
      <p:sp>
        <p:nvSpPr>
          <p:cNvPr id="22" name="Foliennummernplatzhalter 9">
            <a:extLst>
              <a:ext uri="{FF2B5EF4-FFF2-40B4-BE49-F238E27FC236}">
                <a16:creationId xmlns:a16="http://schemas.microsoft.com/office/drawing/2014/main" id="{37D9B427-E695-4D6D-8F9D-C18C06E02117}"/>
              </a:ext>
            </a:extLst>
          </p:cNvPr>
          <p:cNvSpPr>
            <a:spLocks noGrp="1"/>
          </p:cNvSpPr>
          <p:nvPr>
            <p:ph type="sldNum" sz="quarter" idx="12"/>
          </p:nvPr>
        </p:nvSpPr>
        <p:spPr>
          <a:xfrm>
            <a:off x="479355" y="6464195"/>
            <a:ext cx="360000" cy="144000"/>
          </a:xfrm>
        </p:spPr>
        <p:txBody>
          <a:bodyPr/>
          <a:lstStyle/>
          <a:p>
            <a:fld id="{B253F205-D10E-4D55-8906-CB7E9700548A}" type="slidenum">
              <a:rPr lang="en-US" smtClean="0"/>
              <a:t>6</a:t>
            </a:fld>
            <a:endParaRPr lang="en-US"/>
          </a:p>
        </p:txBody>
      </p:sp>
    </p:spTree>
    <p:extLst>
      <p:ext uri="{BB962C8B-B14F-4D97-AF65-F5344CB8AC3E}">
        <p14:creationId xmlns:p14="http://schemas.microsoft.com/office/powerpoint/2010/main" val="16964903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5DB094-A9B4-D3FC-6D67-E17F8439C1B0}"/>
            </a:ext>
          </a:extLst>
        </p:cNvPr>
        <p:cNvGrpSpPr/>
        <p:nvPr/>
      </p:nvGrpSpPr>
      <p:grpSpPr>
        <a:xfrm>
          <a:off x="0" y="0"/>
          <a:ext cx="0" cy="0"/>
          <a:chOff x="0" y="0"/>
          <a:chExt cx="0" cy="0"/>
        </a:xfrm>
      </p:grpSpPr>
      <p:pic>
        <p:nvPicPr>
          <p:cNvPr id="7" name="Graphic 6">
            <a:extLst>
              <a:ext uri="{FF2B5EF4-FFF2-40B4-BE49-F238E27FC236}">
                <a16:creationId xmlns:a16="http://schemas.microsoft.com/office/drawing/2014/main" id="{3B0C8F4A-EE03-3149-B77C-38792AD13B1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699497">
            <a:off x="577359" y="-22458"/>
            <a:ext cx="7778341" cy="6508407"/>
          </a:xfrm>
          <a:prstGeom prst="rect">
            <a:avLst/>
          </a:prstGeom>
        </p:spPr>
      </p:pic>
      <p:pic>
        <p:nvPicPr>
          <p:cNvPr id="19" name="Graphic 18">
            <a:extLst>
              <a:ext uri="{FF2B5EF4-FFF2-40B4-BE49-F238E27FC236}">
                <a16:creationId xmlns:a16="http://schemas.microsoft.com/office/drawing/2014/main" id="{BCF90887-F917-B1EF-5F3B-51066D87BFA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0610229">
            <a:off x="739032" y="685304"/>
            <a:ext cx="1946728" cy="1810593"/>
          </a:xfrm>
          <a:prstGeom prst="rect">
            <a:avLst/>
          </a:prstGeom>
        </p:spPr>
      </p:pic>
      <p:sp>
        <p:nvSpPr>
          <p:cNvPr id="14" name="Subtitle 13">
            <a:extLst>
              <a:ext uri="{FF2B5EF4-FFF2-40B4-BE49-F238E27FC236}">
                <a16:creationId xmlns:a16="http://schemas.microsoft.com/office/drawing/2014/main" id="{B9C8DC33-DD7F-A872-4F54-70EA9A03AB60}"/>
              </a:ext>
            </a:extLst>
          </p:cNvPr>
          <p:cNvSpPr>
            <a:spLocks noGrp="1"/>
          </p:cNvSpPr>
          <p:nvPr>
            <p:ph type="subTitle" idx="1"/>
          </p:nvPr>
        </p:nvSpPr>
        <p:spPr/>
        <p:txBody>
          <a:bodyPr/>
          <a:lstStyle/>
          <a:p>
            <a:r>
              <a:rPr lang="de-DE" dirty="0"/>
              <a:t>The Leibniz Association </a:t>
            </a:r>
            <a:br>
              <a:rPr lang="de-DE" dirty="0"/>
            </a:br>
            <a:r>
              <a:rPr lang="de-DE" dirty="0"/>
              <a:t>and </a:t>
            </a:r>
            <a:r>
              <a:rPr lang="de-DE" dirty="0" err="1"/>
              <a:t>the</a:t>
            </a:r>
            <a:r>
              <a:rPr lang="de-DE" dirty="0"/>
              <a:t> initiative „</a:t>
            </a:r>
            <a:r>
              <a:rPr lang="de-DE" dirty="0" err="1"/>
              <a:t>Strengthening</a:t>
            </a:r>
            <a:r>
              <a:rPr lang="de-DE" dirty="0"/>
              <a:t> CRIS“</a:t>
            </a:r>
          </a:p>
        </p:txBody>
      </p:sp>
      <p:sp>
        <p:nvSpPr>
          <p:cNvPr id="18" name="Title 17">
            <a:extLst>
              <a:ext uri="{FF2B5EF4-FFF2-40B4-BE49-F238E27FC236}">
                <a16:creationId xmlns:a16="http://schemas.microsoft.com/office/drawing/2014/main" id="{7DB15A4E-7BA1-8C3C-A81F-54D85E654E17}"/>
              </a:ext>
            </a:extLst>
          </p:cNvPr>
          <p:cNvSpPr>
            <a:spLocks noGrp="1"/>
          </p:cNvSpPr>
          <p:nvPr>
            <p:ph type="ctrTitle"/>
          </p:nvPr>
        </p:nvSpPr>
        <p:spPr/>
        <p:txBody>
          <a:bodyPr/>
          <a:lstStyle/>
          <a:p>
            <a:r>
              <a:rPr lang="de-DE" sz="9600" b="1" noProof="0" dirty="0"/>
              <a:t>2</a:t>
            </a:r>
            <a:endParaRPr lang="de-DE" noProof="0" dirty="0"/>
          </a:p>
        </p:txBody>
      </p:sp>
    </p:spTree>
    <p:extLst>
      <p:ext uri="{BB962C8B-B14F-4D97-AF65-F5344CB8AC3E}">
        <p14:creationId xmlns:p14="http://schemas.microsoft.com/office/powerpoint/2010/main" val="27364274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5" name="PlaceHolder 1"/>
          <p:cNvSpPr>
            <a:spLocks noGrp="1"/>
          </p:cNvSpPr>
          <p:nvPr>
            <p:ph type="title" idx="4294967295"/>
          </p:nvPr>
        </p:nvSpPr>
        <p:spPr>
          <a:xfrm>
            <a:off x="6259680" y="341280"/>
            <a:ext cx="5479200" cy="845640"/>
          </a:xfrm>
          <a:prstGeom prst="rect">
            <a:avLst/>
          </a:prstGeom>
          <a:noFill/>
          <a:ln w="0">
            <a:noFill/>
          </a:ln>
        </p:spPr>
        <p:txBody>
          <a:bodyPr lIns="0" tIns="0" rIns="0" bIns="45720" anchor="t">
            <a:noAutofit/>
          </a:bodyPr>
          <a:lstStyle/>
          <a:p>
            <a:pPr indent="0" defTabSz="914400">
              <a:lnSpc>
                <a:spcPct val="100000"/>
              </a:lnSpc>
              <a:buNone/>
            </a:pPr>
            <a:r>
              <a:rPr lang="de-DE" sz="2400" b="1" strike="noStrike" spc="-1" dirty="0">
                <a:solidFill>
                  <a:schemeClr val="dk1"/>
                </a:solidFill>
                <a:latin typeface="Arial" panose="020B0604020202020204" pitchFamily="34" charset="0"/>
                <a:cs typeface="Arial" panose="020B0604020202020204" pitchFamily="34" charset="0"/>
              </a:rPr>
              <a:t>The Leibniz Association – </a:t>
            </a:r>
            <a:br>
              <a:rPr lang="de-DE" sz="2400" b="1" strike="noStrike" spc="-1" dirty="0">
                <a:solidFill>
                  <a:schemeClr val="dk1"/>
                </a:solidFill>
                <a:latin typeface="Arial" panose="020B0604020202020204" pitchFamily="34" charset="0"/>
                <a:cs typeface="Arial" panose="020B0604020202020204" pitchFamily="34" charset="0"/>
              </a:rPr>
            </a:br>
            <a:r>
              <a:rPr lang="de-DE" sz="2400" b="1" strike="noStrike" spc="-1" dirty="0">
                <a:solidFill>
                  <a:schemeClr val="dk1"/>
                </a:solidFill>
                <a:latin typeface="Arial" panose="020B0604020202020204" pitchFamily="34" charset="0"/>
                <a:cs typeface="Arial" panose="020B0604020202020204" pitchFamily="34" charset="0"/>
              </a:rPr>
              <a:t>an </a:t>
            </a:r>
            <a:r>
              <a:rPr lang="de-DE" sz="2400" b="1" strike="noStrike" spc="-1" dirty="0" err="1">
                <a:solidFill>
                  <a:schemeClr val="dk1"/>
                </a:solidFill>
                <a:latin typeface="Arial" panose="020B0604020202020204" pitchFamily="34" charset="0"/>
                <a:cs typeface="Arial" panose="020B0604020202020204" pitchFamily="34" charset="0"/>
              </a:rPr>
              <a:t>overview</a:t>
            </a:r>
            <a:endParaRPr lang="en-US" sz="2400" b="0" strike="noStrike" spc="-1" dirty="0">
              <a:solidFill>
                <a:schemeClr val="dk1"/>
              </a:solidFill>
              <a:latin typeface="Arial" panose="020B0604020202020204" pitchFamily="34" charset="0"/>
              <a:cs typeface="Arial" panose="020B0604020202020204" pitchFamily="34" charset="0"/>
            </a:endParaRPr>
          </a:p>
        </p:txBody>
      </p:sp>
      <p:sp>
        <p:nvSpPr>
          <p:cNvPr id="1226" name="PlaceHolder 2"/>
          <p:cNvSpPr>
            <a:spLocks noGrp="1"/>
          </p:cNvSpPr>
          <p:nvPr>
            <p:ph idx="4294967295"/>
          </p:nvPr>
        </p:nvSpPr>
        <p:spPr>
          <a:xfrm>
            <a:off x="6259680" y="1573200"/>
            <a:ext cx="5452560" cy="1273320"/>
          </a:xfrm>
          <a:prstGeom prst="rect">
            <a:avLst/>
          </a:prstGeom>
          <a:noFill/>
          <a:ln w="0">
            <a:noFill/>
          </a:ln>
        </p:spPr>
        <p:txBody>
          <a:bodyPr lIns="0" tIns="0" rIns="0" bIns="45720" anchor="t">
            <a:noAutofit/>
          </a:bodyPr>
          <a:lstStyle/>
          <a:p>
            <a:pPr>
              <a:spcAft>
                <a:spcPts val="601"/>
              </a:spcAft>
              <a:tabLst>
                <a:tab pos="0" algn="l"/>
              </a:tabLst>
            </a:pPr>
            <a:r>
              <a:rPr lang="en-US" sz="1600" spc="-1" dirty="0">
                <a:solidFill>
                  <a:schemeClr val="dk1"/>
                </a:solidFill>
                <a:latin typeface="Arial" panose="020B0604020202020204" pitchFamily="34" charset="0"/>
                <a:cs typeface="Arial" panose="020B0604020202020204" pitchFamily="34" charset="0"/>
              </a:rPr>
              <a:t>The Leibniz Association connects 96 independent research institutions in Germany that range in focus from natural, engineering and environmental sciences to economics, spatial and social sciences and the humanities.</a:t>
            </a:r>
            <a:endParaRPr lang="en-US" sz="1600" b="0" strike="noStrike" spc="-1" dirty="0">
              <a:solidFill>
                <a:schemeClr val="dk1"/>
              </a:solidFill>
              <a:latin typeface="Arial" panose="020B0604020202020204" pitchFamily="34" charset="0"/>
              <a:cs typeface="Arial" panose="020B0604020202020204" pitchFamily="34" charset="0"/>
            </a:endParaRPr>
          </a:p>
        </p:txBody>
      </p:sp>
      <p:sp>
        <p:nvSpPr>
          <p:cNvPr id="1227" name="PlaceHolder 3"/>
          <p:cNvSpPr>
            <a:spLocks noGrp="1"/>
          </p:cNvSpPr>
          <p:nvPr>
            <p:ph idx="4294967295"/>
          </p:nvPr>
        </p:nvSpPr>
        <p:spPr>
          <a:xfrm>
            <a:off x="6259680" y="2924775"/>
            <a:ext cx="5452560" cy="3464280"/>
          </a:xfrm>
          <a:prstGeom prst="rect">
            <a:avLst/>
          </a:prstGeom>
          <a:noFill/>
          <a:ln w="0">
            <a:noFill/>
          </a:ln>
        </p:spPr>
        <p:txBody>
          <a:bodyPr lIns="0" tIns="0" rIns="0" bIns="45720" anchor="t">
            <a:noAutofit/>
          </a:bodyPr>
          <a:lstStyle/>
          <a:p>
            <a:pPr indent="0" defTabSz="914400">
              <a:lnSpc>
                <a:spcPct val="100000"/>
              </a:lnSpc>
              <a:spcAft>
                <a:spcPts val="601"/>
              </a:spcAft>
              <a:buNone/>
            </a:pPr>
            <a:endParaRPr lang="en-US" sz="1600" b="0" strike="noStrike" spc="-1" dirty="0">
              <a:solidFill>
                <a:schemeClr val="dk1"/>
              </a:solidFill>
              <a:latin typeface="Arial" panose="020B0604020202020204" pitchFamily="34" charset="0"/>
              <a:cs typeface="Arial" panose="020B0604020202020204" pitchFamily="34" charset="0"/>
            </a:endParaRPr>
          </a:p>
          <a:p>
            <a:pPr marL="180000" lvl="1" indent="-180000" defTabSz="914400">
              <a:lnSpc>
                <a:spcPct val="100000"/>
              </a:lnSpc>
              <a:spcAft>
                <a:spcPts val="601"/>
              </a:spcAft>
              <a:buClr>
                <a:srgbClr val="000000"/>
              </a:buClr>
              <a:buFont typeface="Arial"/>
              <a:buChar char="•"/>
            </a:pPr>
            <a:r>
              <a:rPr lang="de-DE" sz="1600" spc="-1" dirty="0" err="1">
                <a:solidFill>
                  <a:schemeClr val="dk1"/>
                </a:solidFill>
                <a:latin typeface="Arial" panose="020B0604020202020204" pitchFamily="34" charset="0"/>
                <a:cs typeface="Arial" panose="020B0604020202020204" pitchFamily="34" charset="0"/>
              </a:rPr>
              <a:t>Founded</a:t>
            </a:r>
            <a:r>
              <a:rPr lang="de-DE" sz="1600" spc="-1" dirty="0">
                <a:solidFill>
                  <a:schemeClr val="dk1"/>
                </a:solidFill>
                <a:latin typeface="Arial" panose="020B0604020202020204" pitchFamily="34" charset="0"/>
                <a:cs typeface="Arial" panose="020B0604020202020204" pitchFamily="34" charset="0"/>
              </a:rPr>
              <a:t> 1995</a:t>
            </a:r>
          </a:p>
          <a:p>
            <a:pPr marL="180000" lvl="1" indent="-180000" defTabSz="914400">
              <a:lnSpc>
                <a:spcPct val="100000"/>
              </a:lnSpc>
              <a:spcAft>
                <a:spcPts val="601"/>
              </a:spcAft>
              <a:buClr>
                <a:srgbClr val="000000"/>
              </a:buClr>
              <a:buFont typeface="Arial"/>
              <a:buChar char="•"/>
            </a:pPr>
            <a:r>
              <a:rPr lang="en-US" sz="1600" spc="-1" dirty="0">
                <a:solidFill>
                  <a:schemeClr val="dk1"/>
                </a:solidFill>
                <a:latin typeface="Arial" panose="020B0604020202020204" pitchFamily="34" charset="0"/>
                <a:cs typeface="Arial" panose="020B0604020202020204" pitchFamily="34" charset="0"/>
              </a:rPr>
              <a:t>An association of 96 independent institutes, including 17 infrastructure facilities and 8 research museums</a:t>
            </a:r>
          </a:p>
          <a:p>
            <a:pPr marL="180000" lvl="1" indent="-180000" defTabSz="914400">
              <a:lnSpc>
                <a:spcPct val="100000"/>
              </a:lnSpc>
              <a:spcAft>
                <a:spcPts val="601"/>
              </a:spcAft>
              <a:buClr>
                <a:srgbClr val="000000"/>
              </a:buClr>
              <a:buFont typeface="Arial"/>
              <a:buChar char="•"/>
            </a:pPr>
            <a:r>
              <a:rPr lang="de-DE" sz="1600" spc="-1" dirty="0">
                <a:solidFill>
                  <a:schemeClr val="dk1"/>
                </a:solidFill>
                <a:latin typeface="Arial" panose="020B0604020202020204" pitchFamily="34" charset="0"/>
                <a:cs typeface="Arial" panose="020B0604020202020204" pitchFamily="34" charset="0"/>
              </a:rPr>
              <a:t>Financial </a:t>
            </a:r>
            <a:r>
              <a:rPr lang="de-DE" sz="1600" spc="-1" dirty="0" err="1">
                <a:solidFill>
                  <a:schemeClr val="dk1"/>
                </a:solidFill>
                <a:latin typeface="Arial" panose="020B0604020202020204" pitchFamily="34" charset="0"/>
                <a:cs typeface="Arial" panose="020B0604020202020204" pitchFamily="34" charset="0"/>
              </a:rPr>
              <a:t>volume</a:t>
            </a:r>
            <a:r>
              <a:rPr lang="de-DE" sz="1600" spc="-1" dirty="0">
                <a:solidFill>
                  <a:schemeClr val="dk1"/>
                </a:solidFill>
                <a:latin typeface="Arial" panose="020B0604020202020204" pitchFamily="34" charset="0"/>
                <a:cs typeface="Arial" panose="020B0604020202020204" pitchFamily="34" charset="0"/>
              </a:rPr>
              <a:t> € 2,2 </a:t>
            </a:r>
            <a:r>
              <a:rPr lang="de-DE" sz="1600" spc="-1" dirty="0" err="1">
                <a:solidFill>
                  <a:schemeClr val="dk1"/>
                </a:solidFill>
                <a:latin typeface="Arial" panose="020B0604020202020204" pitchFamily="34" charset="0"/>
                <a:cs typeface="Arial" panose="020B0604020202020204" pitchFamily="34" charset="0"/>
              </a:rPr>
              <a:t>billion</a:t>
            </a:r>
            <a:r>
              <a:rPr lang="de-DE" sz="1600" spc="-1" dirty="0">
                <a:solidFill>
                  <a:schemeClr val="dk1"/>
                </a:solidFill>
                <a:latin typeface="Arial" panose="020B0604020202020204" pitchFamily="34" charset="0"/>
                <a:cs typeface="Arial" panose="020B0604020202020204" pitchFamily="34" charset="0"/>
              </a:rPr>
              <a:t> (2023)</a:t>
            </a:r>
          </a:p>
          <a:p>
            <a:pPr marL="180000" lvl="1" indent="-180000" defTabSz="914400">
              <a:lnSpc>
                <a:spcPct val="100000"/>
              </a:lnSpc>
              <a:spcAft>
                <a:spcPts val="601"/>
              </a:spcAft>
              <a:buClr>
                <a:srgbClr val="000000"/>
              </a:buClr>
              <a:buFont typeface="Arial"/>
              <a:buChar char="•"/>
            </a:pPr>
            <a:r>
              <a:rPr lang="en-US" sz="1600" spc="-1" dirty="0">
                <a:solidFill>
                  <a:schemeClr val="dk1"/>
                </a:solidFill>
                <a:latin typeface="Arial" panose="020B0604020202020204" pitchFamily="34" charset="0"/>
                <a:cs typeface="Arial" panose="020B0604020202020204" pitchFamily="34" charset="0"/>
              </a:rPr>
              <a:t>Around 21,000 employees, including 12,000 scientists</a:t>
            </a:r>
          </a:p>
          <a:p>
            <a:pPr marL="180000" lvl="1" indent="-180000" defTabSz="914400">
              <a:lnSpc>
                <a:spcPct val="100000"/>
              </a:lnSpc>
              <a:spcAft>
                <a:spcPts val="601"/>
              </a:spcAft>
              <a:buClr>
                <a:srgbClr val="000000"/>
              </a:buClr>
              <a:buFont typeface="Arial"/>
              <a:buChar char="•"/>
            </a:pPr>
            <a:r>
              <a:rPr lang="de-DE" sz="1600" spc="-1" dirty="0">
                <a:solidFill>
                  <a:schemeClr val="dk1"/>
                </a:solidFill>
                <a:latin typeface="Arial" panose="020B0604020202020204" pitchFamily="34" charset="0"/>
                <a:cs typeface="Arial" panose="020B0604020202020204" pitchFamily="34" charset="0"/>
              </a:rPr>
              <a:t>Evaluation </a:t>
            </a:r>
            <a:r>
              <a:rPr lang="de-DE" sz="1600" spc="-1" dirty="0" err="1">
                <a:solidFill>
                  <a:schemeClr val="dk1"/>
                </a:solidFill>
                <a:latin typeface="Arial" panose="020B0604020202020204" pitchFamily="34" charset="0"/>
                <a:cs typeface="Arial" panose="020B0604020202020204" pitchFamily="34" charset="0"/>
              </a:rPr>
              <a:t>every</a:t>
            </a:r>
            <a:r>
              <a:rPr lang="de-DE" sz="1600" spc="-1" dirty="0">
                <a:solidFill>
                  <a:schemeClr val="dk1"/>
                </a:solidFill>
                <a:latin typeface="Arial" panose="020B0604020202020204" pitchFamily="34" charset="0"/>
                <a:cs typeface="Arial" panose="020B0604020202020204" pitchFamily="34" charset="0"/>
              </a:rPr>
              <a:t> 7 </a:t>
            </a:r>
            <a:r>
              <a:rPr lang="de-DE" sz="1600" spc="-1" dirty="0" err="1">
                <a:solidFill>
                  <a:schemeClr val="dk1"/>
                </a:solidFill>
                <a:latin typeface="Arial" panose="020B0604020202020204" pitchFamily="34" charset="0"/>
                <a:cs typeface="Arial" panose="020B0604020202020204" pitchFamily="34" charset="0"/>
              </a:rPr>
              <a:t>years</a:t>
            </a:r>
            <a:endParaRPr lang="de-DE" sz="1600" spc="-1" dirty="0">
              <a:solidFill>
                <a:schemeClr val="dk1"/>
              </a:solidFill>
              <a:latin typeface="Arial" panose="020B0604020202020204" pitchFamily="34" charset="0"/>
              <a:cs typeface="Arial" panose="020B0604020202020204" pitchFamily="34" charset="0"/>
            </a:endParaRPr>
          </a:p>
          <a:p>
            <a:pPr marL="180000" lvl="1" indent="-180000" defTabSz="914400">
              <a:lnSpc>
                <a:spcPct val="100000"/>
              </a:lnSpc>
              <a:spcAft>
                <a:spcPts val="601"/>
              </a:spcAft>
              <a:buClr>
                <a:srgbClr val="000000"/>
              </a:buClr>
              <a:buFont typeface="Arial"/>
              <a:buChar char="•"/>
            </a:pPr>
            <a:r>
              <a:rPr lang="en-US" sz="1600" spc="-1" dirty="0">
                <a:solidFill>
                  <a:schemeClr val="dk1"/>
                </a:solidFill>
                <a:latin typeface="Arial" panose="020B0604020202020204" pitchFamily="34" charset="0"/>
                <a:cs typeface="Arial" panose="020B0604020202020204" pitchFamily="34" charset="0"/>
              </a:rPr>
              <a:t>Strong regional roots in every German federal state</a:t>
            </a:r>
          </a:p>
        </p:txBody>
      </p:sp>
      <p:pic>
        <p:nvPicPr>
          <p:cNvPr id="1228" name="Bild 9"/>
          <p:cNvPicPr/>
          <p:nvPr/>
        </p:nvPicPr>
        <p:blipFill>
          <a:blip r:embed="rId2"/>
          <a:srcRect t="18697" r="14702" b="15732"/>
          <a:stretch/>
        </p:blipFill>
        <p:spPr>
          <a:xfrm>
            <a:off x="0" y="0"/>
            <a:ext cx="5930640" cy="6857640"/>
          </a:xfrm>
          <a:prstGeom prst="rect">
            <a:avLst/>
          </a:prstGeom>
          <a:noFill/>
          <a:ln w="0">
            <a:noFill/>
          </a:ln>
        </p:spPr>
      </p:pic>
      <p:pic>
        <p:nvPicPr>
          <p:cNvPr id="1229" name="Graphic 11"/>
          <p:cNvPicPr/>
          <p:nvPr/>
        </p:nvPicPr>
        <p:blipFill>
          <a:blip r:embed="rId3">
            <a:extLst>
              <a:ext uri="{96DAC541-7B7A-43D3-8B79-37D633B846F1}">
                <asvg:svgBlip xmlns:asvg="http://schemas.microsoft.com/office/drawing/2016/SVG/main" r:embed="rId4"/>
              </a:ext>
            </a:extLst>
          </a:blip>
          <a:stretch/>
        </p:blipFill>
        <p:spPr>
          <a:xfrm rot="9267600">
            <a:off x="1090800" y="3736800"/>
            <a:ext cx="2641320" cy="2456640"/>
          </a:xfrm>
          <a:prstGeom prst="rect">
            <a:avLst/>
          </a:prstGeom>
          <a:noFill/>
          <a:ln w="0">
            <a:noFill/>
          </a:ln>
        </p:spPr>
      </p:pic>
      <p:sp>
        <p:nvSpPr>
          <p:cNvPr id="1230" name="TextBox 12"/>
          <p:cNvSpPr/>
          <p:nvPr/>
        </p:nvSpPr>
        <p:spPr>
          <a:xfrm>
            <a:off x="1400760" y="4118040"/>
            <a:ext cx="2541960" cy="154944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defTabSz="914400">
              <a:lnSpc>
                <a:spcPct val="100000"/>
              </a:lnSpc>
            </a:pPr>
            <a:r>
              <a:rPr lang="de-DE" sz="1500" b="1" strike="noStrike" spc="-1" dirty="0">
                <a:solidFill>
                  <a:schemeClr val="lt1"/>
                </a:solidFill>
                <a:latin typeface="Arial" panose="020B0604020202020204" pitchFamily="34" charset="0"/>
                <a:cs typeface="Arial" panose="020B0604020202020204" pitchFamily="34" charset="0"/>
              </a:rPr>
              <a:t>96</a:t>
            </a:r>
            <a:r>
              <a:rPr lang="de-DE" sz="1500" b="1" strike="noStrike" spc="-1" dirty="0">
                <a:solidFill>
                  <a:schemeClr val="dk1"/>
                </a:solidFill>
                <a:latin typeface="Arial" panose="020B0604020202020204" pitchFamily="34" charset="0"/>
                <a:cs typeface="Arial" panose="020B0604020202020204" pitchFamily="34" charset="0"/>
              </a:rPr>
              <a:t> </a:t>
            </a:r>
            <a:r>
              <a:rPr lang="de-DE" sz="1500" b="1" spc="-1" dirty="0" err="1">
                <a:solidFill>
                  <a:schemeClr val="dk1"/>
                </a:solidFill>
                <a:latin typeface="Arial" panose="020B0604020202020204" pitchFamily="34" charset="0"/>
                <a:cs typeface="Arial" panose="020B0604020202020204" pitchFamily="34" charset="0"/>
              </a:rPr>
              <a:t>i</a:t>
            </a:r>
            <a:r>
              <a:rPr lang="de-DE" sz="1500" b="1" strike="noStrike" spc="-1" dirty="0" err="1">
                <a:solidFill>
                  <a:schemeClr val="dk1"/>
                </a:solidFill>
                <a:latin typeface="Arial" panose="020B0604020202020204" pitchFamily="34" charset="0"/>
                <a:cs typeface="Arial" panose="020B0604020202020204" pitchFamily="34" charset="0"/>
              </a:rPr>
              <a:t>nstitutes</a:t>
            </a:r>
            <a:endParaRPr lang="de-DE" sz="1500" b="0" strike="noStrike" spc="-1" dirty="0">
              <a:solidFill>
                <a:srgbClr val="000000"/>
              </a:solidFill>
              <a:latin typeface="Arial" panose="020B0604020202020204" pitchFamily="34" charset="0"/>
              <a:cs typeface="Arial" panose="020B0604020202020204" pitchFamily="34" charset="0"/>
            </a:endParaRPr>
          </a:p>
          <a:p>
            <a:pPr defTabSz="914400">
              <a:lnSpc>
                <a:spcPct val="100000"/>
              </a:lnSpc>
            </a:pPr>
            <a:endParaRPr lang="de-DE" sz="1500" b="0" strike="noStrike" spc="-1" dirty="0">
              <a:solidFill>
                <a:srgbClr val="000000"/>
              </a:solidFill>
              <a:latin typeface="Arial" panose="020B0604020202020204" pitchFamily="34" charset="0"/>
              <a:cs typeface="Arial" panose="020B0604020202020204" pitchFamily="34" charset="0"/>
            </a:endParaRPr>
          </a:p>
          <a:p>
            <a:pPr defTabSz="914400">
              <a:lnSpc>
                <a:spcPct val="100000"/>
              </a:lnSpc>
            </a:pPr>
            <a:r>
              <a:rPr lang="de-DE" sz="1500" b="1" strike="noStrike" spc="-1" dirty="0">
                <a:solidFill>
                  <a:schemeClr val="lt1"/>
                </a:solidFill>
                <a:latin typeface="Arial" panose="020B0604020202020204" pitchFamily="34" charset="0"/>
                <a:cs typeface="Arial" panose="020B0604020202020204" pitchFamily="34" charset="0"/>
              </a:rPr>
              <a:t>17</a:t>
            </a:r>
            <a:r>
              <a:rPr lang="de-DE" sz="1500" b="1" strike="noStrike" spc="-1" dirty="0">
                <a:solidFill>
                  <a:schemeClr val="dk1"/>
                </a:solidFill>
                <a:latin typeface="Arial" panose="020B0604020202020204" pitchFamily="34" charset="0"/>
                <a:cs typeface="Arial" panose="020B0604020202020204" pitchFamily="34" charset="0"/>
              </a:rPr>
              <a:t> </a:t>
            </a:r>
            <a:r>
              <a:rPr lang="de-DE" sz="1500" b="1" spc="-1" dirty="0" err="1">
                <a:solidFill>
                  <a:schemeClr val="dk1"/>
                </a:solidFill>
                <a:latin typeface="Arial" panose="020B0604020202020204" pitchFamily="34" charset="0"/>
                <a:cs typeface="Arial" panose="020B0604020202020204" pitchFamily="34" charset="0"/>
              </a:rPr>
              <a:t>i</a:t>
            </a:r>
            <a:r>
              <a:rPr lang="de-DE" sz="1500" b="1" strike="noStrike" spc="-1" dirty="0" err="1">
                <a:solidFill>
                  <a:schemeClr val="dk1"/>
                </a:solidFill>
                <a:latin typeface="Arial" panose="020B0604020202020204" pitchFamily="34" charset="0"/>
                <a:cs typeface="Arial" panose="020B0604020202020204" pitchFamily="34" charset="0"/>
              </a:rPr>
              <a:t>nfrastructure</a:t>
            </a:r>
            <a:r>
              <a:rPr lang="de-DE" sz="1500" b="1" strike="noStrike" spc="-1" dirty="0">
                <a:solidFill>
                  <a:schemeClr val="dk1"/>
                </a:solidFill>
                <a:latin typeface="Arial" panose="020B0604020202020204" pitchFamily="34" charset="0"/>
                <a:cs typeface="Arial" panose="020B0604020202020204" pitchFamily="34" charset="0"/>
              </a:rPr>
              <a:t> </a:t>
            </a:r>
            <a:br>
              <a:rPr lang="de-DE" sz="1500" b="1" strike="noStrike" spc="-1" dirty="0">
                <a:solidFill>
                  <a:schemeClr val="dk1"/>
                </a:solidFill>
                <a:latin typeface="Arial" panose="020B0604020202020204" pitchFamily="34" charset="0"/>
                <a:cs typeface="Arial" panose="020B0604020202020204" pitchFamily="34" charset="0"/>
              </a:rPr>
            </a:br>
            <a:r>
              <a:rPr lang="de-DE" sz="1500" b="1" strike="noStrike" spc="-1" dirty="0" err="1">
                <a:solidFill>
                  <a:schemeClr val="dk1"/>
                </a:solidFill>
                <a:latin typeface="Arial" panose="020B0604020202020204" pitchFamily="34" charset="0"/>
                <a:cs typeface="Arial" panose="020B0604020202020204" pitchFamily="34" charset="0"/>
              </a:rPr>
              <a:t>facilities</a:t>
            </a:r>
            <a:endParaRPr lang="de-DE" sz="1500" b="0" strike="noStrike" spc="-1" dirty="0">
              <a:solidFill>
                <a:srgbClr val="000000"/>
              </a:solidFill>
              <a:latin typeface="Arial" panose="020B0604020202020204" pitchFamily="34" charset="0"/>
              <a:cs typeface="Arial" panose="020B0604020202020204" pitchFamily="34" charset="0"/>
            </a:endParaRPr>
          </a:p>
          <a:p>
            <a:pPr defTabSz="914400">
              <a:lnSpc>
                <a:spcPct val="100000"/>
              </a:lnSpc>
            </a:pPr>
            <a:endParaRPr lang="de-DE" sz="1500" b="0" strike="noStrike" spc="-1" dirty="0">
              <a:solidFill>
                <a:srgbClr val="000000"/>
              </a:solidFill>
              <a:latin typeface="Arial" panose="020B0604020202020204" pitchFamily="34" charset="0"/>
              <a:cs typeface="Arial" panose="020B0604020202020204" pitchFamily="34" charset="0"/>
            </a:endParaRPr>
          </a:p>
          <a:p>
            <a:pPr defTabSz="914400">
              <a:lnSpc>
                <a:spcPct val="100000"/>
              </a:lnSpc>
            </a:pPr>
            <a:r>
              <a:rPr lang="de-DE" sz="1500" b="1" strike="noStrike" spc="-1" dirty="0">
                <a:solidFill>
                  <a:schemeClr val="dk1"/>
                </a:solidFill>
                <a:latin typeface="Arial" panose="020B0604020202020204" pitchFamily="34" charset="0"/>
                <a:cs typeface="Arial" panose="020B0604020202020204" pitchFamily="34" charset="0"/>
              </a:rPr>
              <a:t>  </a:t>
            </a:r>
            <a:r>
              <a:rPr lang="de-DE" sz="1500" b="1" strike="noStrike" spc="-1" dirty="0">
                <a:solidFill>
                  <a:schemeClr val="lt1"/>
                </a:solidFill>
                <a:latin typeface="Arial" panose="020B0604020202020204" pitchFamily="34" charset="0"/>
                <a:cs typeface="Arial" panose="020B0604020202020204" pitchFamily="34" charset="0"/>
              </a:rPr>
              <a:t>8</a:t>
            </a:r>
            <a:r>
              <a:rPr lang="de-DE" sz="1500" b="1" strike="noStrike" spc="-1" dirty="0">
                <a:solidFill>
                  <a:schemeClr val="dk1"/>
                </a:solidFill>
                <a:latin typeface="Arial" panose="020B0604020202020204" pitchFamily="34" charset="0"/>
                <a:cs typeface="Arial" panose="020B0604020202020204" pitchFamily="34" charset="0"/>
              </a:rPr>
              <a:t> </a:t>
            </a:r>
            <a:r>
              <a:rPr lang="de-DE" sz="1500" b="1" strike="noStrike" spc="-1" dirty="0" err="1">
                <a:solidFill>
                  <a:schemeClr val="dk1"/>
                </a:solidFill>
                <a:latin typeface="Arial" panose="020B0604020202020204" pitchFamily="34" charset="0"/>
                <a:cs typeface="Arial" panose="020B0604020202020204" pitchFamily="34" charset="0"/>
              </a:rPr>
              <a:t>research</a:t>
            </a:r>
            <a:r>
              <a:rPr lang="de-DE" sz="1500" b="1" strike="noStrike" spc="-1" dirty="0">
                <a:solidFill>
                  <a:schemeClr val="dk1"/>
                </a:solidFill>
                <a:latin typeface="Arial" panose="020B0604020202020204" pitchFamily="34" charset="0"/>
                <a:cs typeface="Arial" panose="020B0604020202020204" pitchFamily="34" charset="0"/>
              </a:rPr>
              <a:t> </a:t>
            </a:r>
            <a:r>
              <a:rPr lang="de-DE" sz="1500" b="1" strike="noStrike" spc="-1" dirty="0" err="1">
                <a:solidFill>
                  <a:schemeClr val="dk1"/>
                </a:solidFill>
                <a:latin typeface="Arial" panose="020B0604020202020204" pitchFamily="34" charset="0"/>
                <a:cs typeface="Arial" panose="020B0604020202020204" pitchFamily="34" charset="0"/>
              </a:rPr>
              <a:t>museums</a:t>
            </a:r>
            <a:endParaRPr lang="de-DE" sz="1500" b="0" strike="noStrike" spc="-1" dirty="0">
              <a:solidFill>
                <a:srgbClr val="000000"/>
              </a:solidFill>
              <a:latin typeface="Arial" panose="020B0604020202020204" pitchFamily="34" charset="0"/>
              <a:cs typeface="Arial" panose="020B0604020202020204" pitchFamily="34" charset="0"/>
            </a:endParaRPr>
          </a:p>
        </p:txBody>
      </p:sp>
      <p:sp>
        <p:nvSpPr>
          <p:cNvPr id="11" name="Datumsplatzhalter 2">
            <a:extLst>
              <a:ext uri="{FF2B5EF4-FFF2-40B4-BE49-F238E27FC236}">
                <a16:creationId xmlns:a16="http://schemas.microsoft.com/office/drawing/2014/main" id="{A493B5D3-F8DE-4FE0-8854-0F980477C7FA}"/>
              </a:ext>
            </a:extLst>
          </p:cNvPr>
          <p:cNvSpPr txBox="1">
            <a:spLocks/>
          </p:cNvSpPr>
          <p:nvPr/>
        </p:nvSpPr>
        <p:spPr>
          <a:xfrm>
            <a:off x="838200" y="6464195"/>
            <a:ext cx="1384300" cy="1440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sz="800">
                <a:solidFill>
                  <a:schemeClr val="bg2"/>
                </a:solidFill>
              </a:rPr>
              <a:t>22 and 23 October 2025</a:t>
            </a:r>
            <a:endParaRPr lang="en-US" sz="800" dirty="0">
              <a:solidFill>
                <a:schemeClr val="bg2"/>
              </a:solidFill>
            </a:endParaRPr>
          </a:p>
        </p:txBody>
      </p:sp>
      <p:sp>
        <p:nvSpPr>
          <p:cNvPr id="12" name="Fußzeilenplatzhalter 6">
            <a:extLst>
              <a:ext uri="{FF2B5EF4-FFF2-40B4-BE49-F238E27FC236}">
                <a16:creationId xmlns:a16="http://schemas.microsoft.com/office/drawing/2014/main" id="{E3B6EA4B-8BC9-4899-A023-26B3BC5038C3}"/>
              </a:ext>
            </a:extLst>
          </p:cNvPr>
          <p:cNvSpPr txBox="1">
            <a:spLocks/>
          </p:cNvSpPr>
          <p:nvPr/>
        </p:nvSpPr>
        <p:spPr>
          <a:xfrm>
            <a:off x="2222499" y="6464195"/>
            <a:ext cx="7244649" cy="1440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sz="800" dirty="0">
                <a:solidFill>
                  <a:schemeClr val="bg2"/>
                </a:solidFill>
                <a:latin typeface="Arial" panose="020B0604020202020204" pitchFamily="34" charset="0"/>
                <a:cs typeface="Arial" panose="020B0604020202020204" pitchFamily="34" charset="0"/>
              </a:rPr>
              <a:t>IV International Conference „Open Science and Innovation in Ukraine 2025“</a:t>
            </a:r>
          </a:p>
        </p:txBody>
      </p:sp>
      <p:sp>
        <p:nvSpPr>
          <p:cNvPr id="13" name="Foliennummernplatzhalter 9">
            <a:extLst>
              <a:ext uri="{FF2B5EF4-FFF2-40B4-BE49-F238E27FC236}">
                <a16:creationId xmlns:a16="http://schemas.microsoft.com/office/drawing/2014/main" id="{61A1B009-793E-45F6-BA22-22528292B36B}"/>
              </a:ext>
            </a:extLst>
          </p:cNvPr>
          <p:cNvSpPr txBox="1">
            <a:spLocks/>
          </p:cNvSpPr>
          <p:nvPr/>
        </p:nvSpPr>
        <p:spPr>
          <a:xfrm>
            <a:off x="479355" y="6464195"/>
            <a:ext cx="360000" cy="1440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253F205-D10E-4D55-8906-CB7E9700548A}" type="slidenum">
              <a:rPr lang="en-US" sz="800" smtClean="0">
                <a:solidFill>
                  <a:schemeClr val="bg2"/>
                </a:solidFill>
              </a:rPr>
              <a:pPr/>
              <a:t>8</a:t>
            </a:fld>
            <a:endParaRPr lang="en-US" sz="800">
              <a:solidFill>
                <a:schemeClr val="bg2"/>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4" name="Bild 5"/>
          <p:cNvPicPr/>
          <p:nvPr/>
        </p:nvPicPr>
        <p:blipFill>
          <a:blip r:embed="rId2"/>
          <a:srcRect l="15064" t="8680" r="15726" b="27972"/>
          <a:stretch/>
        </p:blipFill>
        <p:spPr>
          <a:xfrm>
            <a:off x="0" y="0"/>
            <a:ext cx="5311080" cy="6871320"/>
          </a:xfrm>
          <a:prstGeom prst="rect">
            <a:avLst/>
          </a:prstGeom>
          <a:noFill/>
          <a:ln w="0">
            <a:noFill/>
          </a:ln>
        </p:spPr>
      </p:pic>
      <p:sp>
        <p:nvSpPr>
          <p:cNvPr id="1235" name="PlaceHolder 1"/>
          <p:cNvSpPr>
            <a:spLocks noGrp="1"/>
          </p:cNvSpPr>
          <p:nvPr>
            <p:ph type="title" idx="4294967295"/>
          </p:nvPr>
        </p:nvSpPr>
        <p:spPr>
          <a:xfrm>
            <a:off x="6012360" y="341280"/>
            <a:ext cx="6049938" cy="845640"/>
          </a:xfrm>
          <a:prstGeom prst="rect">
            <a:avLst/>
          </a:prstGeom>
          <a:noFill/>
          <a:ln w="0">
            <a:noFill/>
          </a:ln>
        </p:spPr>
        <p:txBody>
          <a:bodyPr lIns="0" tIns="0" rIns="0" bIns="45720" anchor="t">
            <a:noAutofit/>
          </a:bodyPr>
          <a:lstStyle/>
          <a:p>
            <a:pPr indent="0" defTabSz="914400">
              <a:lnSpc>
                <a:spcPct val="100000"/>
              </a:lnSpc>
              <a:buNone/>
            </a:pPr>
            <a:r>
              <a:rPr lang="de-DE" sz="2400" b="1" strike="noStrike" spc="-1" dirty="0">
                <a:solidFill>
                  <a:schemeClr val="dk1"/>
                </a:solidFill>
                <a:latin typeface="Arial" panose="020B0604020202020204" pitchFamily="34" charset="0"/>
                <a:cs typeface="Arial" panose="020B0604020202020204" pitchFamily="34" charset="0"/>
              </a:rPr>
              <a:t>The </a:t>
            </a:r>
            <a:r>
              <a:rPr lang="de-DE" sz="2400" b="1" strike="noStrike" spc="-1" dirty="0" err="1">
                <a:solidFill>
                  <a:schemeClr val="dk1"/>
                </a:solidFill>
                <a:latin typeface="Arial" panose="020B0604020202020204" pitchFamily="34" charset="0"/>
                <a:cs typeface="Arial" panose="020B0604020202020204" pitchFamily="34" charset="0"/>
              </a:rPr>
              <a:t>sections</a:t>
            </a:r>
            <a:r>
              <a:rPr lang="de-DE" sz="2400" b="1" strike="noStrike" spc="-1" dirty="0">
                <a:solidFill>
                  <a:schemeClr val="dk1"/>
                </a:solidFill>
                <a:latin typeface="Arial" panose="020B0604020202020204" pitchFamily="34" charset="0"/>
                <a:cs typeface="Arial" panose="020B0604020202020204" pitchFamily="34" charset="0"/>
              </a:rPr>
              <a:t> </a:t>
            </a:r>
            <a:r>
              <a:rPr lang="de-DE" sz="2400" b="1" strike="noStrike" spc="-1" dirty="0" err="1">
                <a:solidFill>
                  <a:schemeClr val="dk1"/>
                </a:solidFill>
                <a:latin typeface="Arial" panose="020B0604020202020204" pitchFamily="34" charset="0"/>
                <a:cs typeface="Arial" panose="020B0604020202020204" pitchFamily="34" charset="0"/>
              </a:rPr>
              <a:t>of</a:t>
            </a:r>
            <a:r>
              <a:rPr lang="de-DE" sz="2400" b="1" strike="noStrike" spc="-1" dirty="0">
                <a:solidFill>
                  <a:schemeClr val="dk1"/>
                </a:solidFill>
                <a:latin typeface="Arial" panose="020B0604020202020204" pitchFamily="34" charset="0"/>
                <a:cs typeface="Arial" panose="020B0604020202020204" pitchFamily="34" charset="0"/>
              </a:rPr>
              <a:t> </a:t>
            </a:r>
            <a:r>
              <a:rPr lang="de-DE" sz="2400" b="1" strike="noStrike" spc="-1" dirty="0" err="1">
                <a:solidFill>
                  <a:schemeClr val="dk1"/>
                </a:solidFill>
                <a:latin typeface="Arial" panose="020B0604020202020204" pitchFamily="34" charset="0"/>
                <a:cs typeface="Arial" panose="020B0604020202020204" pitchFamily="34" charset="0"/>
              </a:rPr>
              <a:t>the</a:t>
            </a:r>
            <a:r>
              <a:rPr lang="de-DE" sz="2400" b="1" strike="noStrike" spc="-1" dirty="0">
                <a:solidFill>
                  <a:schemeClr val="dk1"/>
                </a:solidFill>
                <a:latin typeface="Arial" panose="020B0604020202020204" pitchFamily="34" charset="0"/>
                <a:cs typeface="Arial" panose="020B0604020202020204" pitchFamily="34" charset="0"/>
              </a:rPr>
              <a:t> Leibniz Association</a:t>
            </a:r>
            <a:endParaRPr lang="en-US" sz="2400" b="0" strike="noStrike" spc="-1" dirty="0">
              <a:solidFill>
                <a:schemeClr val="dk1"/>
              </a:solidFill>
              <a:latin typeface="Arial" panose="020B0604020202020204" pitchFamily="34" charset="0"/>
              <a:cs typeface="Arial" panose="020B0604020202020204" pitchFamily="34" charset="0"/>
            </a:endParaRPr>
          </a:p>
        </p:txBody>
      </p:sp>
      <p:sp>
        <p:nvSpPr>
          <p:cNvPr id="1236" name="PlaceHolder 2"/>
          <p:cNvSpPr>
            <a:spLocks noGrp="1"/>
          </p:cNvSpPr>
          <p:nvPr>
            <p:ph idx="4294967295"/>
          </p:nvPr>
        </p:nvSpPr>
        <p:spPr>
          <a:xfrm>
            <a:off x="5985720" y="1226160"/>
            <a:ext cx="5726520" cy="4875840"/>
          </a:xfrm>
          <a:prstGeom prst="rect">
            <a:avLst/>
          </a:prstGeom>
          <a:noFill/>
          <a:ln w="0">
            <a:noFill/>
          </a:ln>
        </p:spPr>
        <p:txBody>
          <a:bodyPr lIns="0" tIns="0" rIns="0" bIns="45720" anchor="t">
            <a:noAutofit/>
          </a:bodyPr>
          <a:lstStyle/>
          <a:p>
            <a:pPr>
              <a:lnSpc>
                <a:spcPct val="140000"/>
              </a:lnSpc>
              <a:spcAft>
                <a:spcPts val="499"/>
              </a:spcAft>
              <a:tabLst>
                <a:tab pos="0" algn="l"/>
              </a:tabLst>
            </a:pPr>
            <a:r>
              <a:rPr lang="en-US" sz="1600" spc="-1" dirty="0">
                <a:solidFill>
                  <a:srgbClr val="96B3A0"/>
                </a:solidFill>
                <a:latin typeface="Arial" panose="020B0604020202020204" pitchFamily="34" charset="0"/>
                <a:cs typeface="Arial" panose="020B0604020202020204" pitchFamily="34" charset="0"/>
              </a:rPr>
              <a:t>Section A — Humanities and Educational Research </a:t>
            </a:r>
            <a:br>
              <a:rPr sz="1600" dirty="0">
                <a:latin typeface="Arial" panose="020B0604020202020204" pitchFamily="34" charset="0"/>
                <a:cs typeface="Arial" panose="020B0604020202020204" pitchFamily="34" charset="0"/>
              </a:rPr>
            </a:br>
            <a:r>
              <a:rPr lang="de-DE" sz="1600" b="1" strike="noStrike" spc="-1" dirty="0">
                <a:solidFill>
                  <a:schemeClr val="dk1"/>
                </a:solidFill>
                <a:latin typeface="Arial" panose="020B0604020202020204" pitchFamily="34" charset="0"/>
                <a:cs typeface="Arial" panose="020B0604020202020204" pitchFamily="34" charset="0"/>
              </a:rPr>
              <a:t>(23 </a:t>
            </a:r>
            <a:r>
              <a:rPr lang="de-DE" sz="1600" b="1" strike="noStrike" spc="-1" dirty="0" err="1">
                <a:solidFill>
                  <a:schemeClr val="dk1"/>
                </a:solidFill>
                <a:latin typeface="Arial" panose="020B0604020202020204" pitchFamily="34" charset="0"/>
                <a:cs typeface="Arial" panose="020B0604020202020204" pitchFamily="34" charset="0"/>
              </a:rPr>
              <a:t>institutes</a:t>
            </a:r>
            <a:r>
              <a:rPr lang="de-DE" sz="1600" b="1" strike="noStrike" spc="-1" dirty="0">
                <a:solidFill>
                  <a:schemeClr val="dk1"/>
                </a:solidFill>
                <a:latin typeface="Arial" panose="020B0604020202020204" pitchFamily="34" charset="0"/>
                <a:cs typeface="Arial" panose="020B0604020202020204" pitchFamily="34" charset="0"/>
              </a:rPr>
              <a:t>)</a:t>
            </a:r>
            <a:endParaRPr lang="en-US" sz="1600" b="0" strike="noStrike" spc="-1" dirty="0">
              <a:solidFill>
                <a:schemeClr val="dk1"/>
              </a:solidFill>
              <a:latin typeface="Arial" panose="020B0604020202020204" pitchFamily="34" charset="0"/>
              <a:cs typeface="Arial" panose="020B0604020202020204" pitchFamily="34" charset="0"/>
            </a:endParaRPr>
          </a:p>
          <a:p>
            <a:pPr>
              <a:lnSpc>
                <a:spcPct val="140000"/>
              </a:lnSpc>
              <a:spcAft>
                <a:spcPts val="499"/>
              </a:spcAft>
              <a:tabLst>
                <a:tab pos="0" algn="l"/>
              </a:tabLst>
            </a:pPr>
            <a:r>
              <a:rPr lang="en-US" sz="1600" spc="-1" dirty="0">
                <a:solidFill>
                  <a:srgbClr val="D7733C"/>
                </a:solidFill>
                <a:latin typeface="Arial" panose="020B0604020202020204" pitchFamily="34" charset="0"/>
                <a:cs typeface="Arial" panose="020B0604020202020204" pitchFamily="34" charset="0"/>
              </a:rPr>
              <a:t>Section B — Economics, Social Sciences, </a:t>
            </a:r>
            <a:br>
              <a:rPr lang="en-US" sz="1600" spc="-1" dirty="0">
                <a:solidFill>
                  <a:srgbClr val="D7733C"/>
                </a:solidFill>
                <a:latin typeface="Arial" panose="020B0604020202020204" pitchFamily="34" charset="0"/>
                <a:cs typeface="Arial" panose="020B0604020202020204" pitchFamily="34" charset="0"/>
              </a:rPr>
            </a:br>
            <a:r>
              <a:rPr lang="en-US" sz="1600" spc="-1" dirty="0">
                <a:solidFill>
                  <a:srgbClr val="D7733C"/>
                </a:solidFill>
                <a:latin typeface="Arial" panose="020B0604020202020204" pitchFamily="34" charset="0"/>
                <a:cs typeface="Arial" panose="020B0604020202020204" pitchFamily="34" charset="0"/>
              </a:rPr>
              <a:t>Spatial Research </a:t>
            </a:r>
            <a:br>
              <a:rPr sz="1600" dirty="0">
                <a:latin typeface="Arial" panose="020B0604020202020204" pitchFamily="34" charset="0"/>
                <a:cs typeface="Arial" panose="020B0604020202020204" pitchFamily="34" charset="0"/>
              </a:rPr>
            </a:br>
            <a:r>
              <a:rPr lang="de-DE" sz="1600" b="1" strike="noStrike" spc="-1" dirty="0">
                <a:solidFill>
                  <a:schemeClr val="dk1"/>
                </a:solidFill>
                <a:latin typeface="Arial" panose="020B0604020202020204" pitchFamily="34" charset="0"/>
                <a:cs typeface="Arial" panose="020B0604020202020204" pitchFamily="34" charset="0"/>
              </a:rPr>
              <a:t>(18 </a:t>
            </a:r>
            <a:r>
              <a:rPr lang="de-DE" sz="1600" b="1" strike="noStrike" spc="-1" dirty="0" err="1">
                <a:solidFill>
                  <a:schemeClr val="dk1"/>
                </a:solidFill>
                <a:latin typeface="Arial" panose="020B0604020202020204" pitchFamily="34" charset="0"/>
                <a:cs typeface="Arial" panose="020B0604020202020204" pitchFamily="34" charset="0"/>
              </a:rPr>
              <a:t>institutes</a:t>
            </a:r>
            <a:r>
              <a:rPr lang="de-DE" sz="1600" b="1" strike="noStrike" spc="-1" dirty="0">
                <a:solidFill>
                  <a:schemeClr val="dk1"/>
                </a:solidFill>
                <a:latin typeface="Arial" panose="020B0604020202020204" pitchFamily="34" charset="0"/>
                <a:cs typeface="Arial" panose="020B0604020202020204" pitchFamily="34" charset="0"/>
              </a:rPr>
              <a:t>)</a:t>
            </a:r>
            <a:endParaRPr lang="en-US" sz="1600" b="0" strike="noStrike" spc="-1" dirty="0">
              <a:solidFill>
                <a:schemeClr val="dk1"/>
              </a:solidFill>
              <a:latin typeface="Arial" panose="020B0604020202020204" pitchFamily="34" charset="0"/>
              <a:cs typeface="Arial" panose="020B0604020202020204" pitchFamily="34" charset="0"/>
            </a:endParaRPr>
          </a:p>
          <a:p>
            <a:pPr>
              <a:lnSpc>
                <a:spcPct val="140000"/>
              </a:lnSpc>
              <a:spcAft>
                <a:spcPts val="499"/>
              </a:spcAft>
              <a:tabLst>
                <a:tab pos="0" algn="l"/>
              </a:tabLst>
            </a:pPr>
            <a:r>
              <a:rPr lang="de-DE" sz="1600" spc="-1" dirty="0" err="1">
                <a:solidFill>
                  <a:srgbClr val="918CC3"/>
                </a:solidFill>
                <a:latin typeface="Arial" panose="020B0604020202020204" pitchFamily="34" charset="0"/>
                <a:cs typeface="Arial" panose="020B0604020202020204" pitchFamily="34" charset="0"/>
              </a:rPr>
              <a:t>Section</a:t>
            </a:r>
            <a:r>
              <a:rPr lang="de-DE" sz="1600" spc="-1" dirty="0">
                <a:solidFill>
                  <a:srgbClr val="918CC3"/>
                </a:solidFill>
                <a:latin typeface="Arial" panose="020B0604020202020204" pitchFamily="34" charset="0"/>
                <a:cs typeface="Arial" panose="020B0604020202020204" pitchFamily="34" charset="0"/>
              </a:rPr>
              <a:t> C — Life Sciences </a:t>
            </a:r>
            <a:br>
              <a:rPr sz="1600" dirty="0">
                <a:latin typeface="Arial" panose="020B0604020202020204" pitchFamily="34" charset="0"/>
                <a:cs typeface="Arial" panose="020B0604020202020204" pitchFamily="34" charset="0"/>
              </a:rPr>
            </a:br>
            <a:r>
              <a:rPr lang="de-DE" sz="1600" b="1" strike="noStrike" spc="-1" dirty="0">
                <a:solidFill>
                  <a:schemeClr val="dk1"/>
                </a:solidFill>
                <a:latin typeface="Arial" panose="020B0604020202020204" pitchFamily="34" charset="0"/>
                <a:cs typeface="Arial" panose="020B0604020202020204" pitchFamily="34" charset="0"/>
              </a:rPr>
              <a:t>(24 </a:t>
            </a:r>
            <a:r>
              <a:rPr lang="de-DE" sz="1600" b="1" strike="noStrike" spc="-1" dirty="0" err="1">
                <a:solidFill>
                  <a:schemeClr val="dk1"/>
                </a:solidFill>
                <a:latin typeface="Arial" panose="020B0604020202020204" pitchFamily="34" charset="0"/>
                <a:cs typeface="Arial" panose="020B0604020202020204" pitchFamily="34" charset="0"/>
              </a:rPr>
              <a:t>institutes</a:t>
            </a:r>
            <a:r>
              <a:rPr lang="de-DE" sz="1600" b="1" strike="noStrike" spc="-1" dirty="0">
                <a:solidFill>
                  <a:schemeClr val="dk1"/>
                </a:solidFill>
                <a:latin typeface="Arial" panose="020B0604020202020204" pitchFamily="34" charset="0"/>
                <a:cs typeface="Arial" panose="020B0604020202020204" pitchFamily="34" charset="0"/>
              </a:rPr>
              <a:t>)</a:t>
            </a:r>
            <a:endParaRPr lang="en-US" sz="1600" b="0" strike="noStrike" spc="-1" dirty="0">
              <a:solidFill>
                <a:schemeClr val="dk1"/>
              </a:solidFill>
              <a:latin typeface="Arial" panose="020B0604020202020204" pitchFamily="34" charset="0"/>
              <a:cs typeface="Arial" panose="020B0604020202020204" pitchFamily="34" charset="0"/>
            </a:endParaRPr>
          </a:p>
          <a:p>
            <a:pPr>
              <a:lnSpc>
                <a:spcPct val="140000"/>
              </a:lnSpc>
              <a:spcAft>
                <a:spcPts val="499"/>
              </a:spcAft>
              <a:tabLst>
                <a:tab pos="0" algn="l"/>
              </a:tabLst>
            </a:pPr>
            <a:r>
              <a:rPr lang="en-US" sz="1600" spc="-1" dirty="0">
                <a:solidFill>
                  <a:srgbClr val="D2DC3C"/>
                </a:solidFill>
                <a:latin typeface="Arial" panose="020B0604020202020204" pitchFamily="34" charset="0"/>
                <a:cs typeface="Arial" panose="020B0604020202020204" pitchFamily="34" charset="0"/>
              </a:rPr>
              <a:t>Section D — Mathematics, Natural Sciences </a:t>
            </a:r>
            <a:br>
              <a:rPr lang="en-US" sz="1600" spc="-1" dirty="0">
                <a:solidFill>
                  <a:srgbClr val="D2DC3C"/>
                </a:solidFill>
                <a:latin typeface="Arial" panose="020B0604020202020204" pitchFamily="34" charset="0"/>
                <a:cs typeface="Arial" panose="020B0604020202020204" pitchFamily="34" charset="0"/>
              </a:rPr>
            </a:br>
            <a:r>
              <a:rPr lang="en-US" sz="1600" spc="-1" dirty="0">
                <a:solidFill>
                  <a:srgbClr val="D2DC3C"/>
                </a:solidFill>
                <a:latin typeface="Arial" panose="020B0604020202020204" pitchFamily="34" charset="0"/>
                <a:cs typeface="Arial" panose="020B0604020202020204" pitchFamily="34" charset="0"/>
              </a:rPr>
              <a:t>and Engineering </a:t>
            </a:r>
            <a:br>
              <a:rPr sz="1600" dirty="0">
                <a:latin typeface="Arial" panose="020B0604020202020204" pitchFamily="34" charset="0"/>
                <a:cs typeface="Arial" panose="020B0604020202020204" pitchFamily="34" charset="0"/>
              </a:rPr>
            </a:br>
            <a:r>
              <a:rPr lang="de-DE" sz="1600" b="1" strike="noStrike" spc="-1" dirty="0">
                <a:solidFill>
                  <a:schemeClr val="dk1"/>
                </a:solidFill>
                <a:latin typeface="Arial" panose="020B0604020202020204" pitchFamily="34" charset="0"/>
                <a:cs typeface="Arial" panose="020B0604020202020204" pitchFamily="34" charset="0"/>
              </a:rPr>
              <a:t>(23 </a:t>
            </a:r>
            <a:r>
              <a:rPr lang="de-DE" sz="1600" b="1" strike="noStrike" spc="-1" dirty="0" err="1">
                <a:solidFill>
                  <a:schemeClr val="dk1"/>
                </a:solidFill>
                <a:latin typeface="Arial" panose="020B0604020202020204" pitchFamily="34" charset="0"/>
                <a:cs typeface="Arial" panose="020B0604020202020204" pitchFamily="34" charset="0"/>
              </a:rPr>
              <a:t>institutes</a:t>
            </a:r>
            <a:r>
              <a:rPr lang="de-DE" sz="1600" b="1" strike="noStrike" spc="-1" dirty="0">
                <a:solidFill>
                  <a:schemeClr val="dk1"/>
                </a:solidFill>
                <a:latin typeface="Arial" panose="020B0604020202020204" pitchFamily="34" charset="0"/>
                <a:cs typeface="Arial" panose="020B0604020202020204" pitchFamily="34" charset="0"/>
              </a:rPr>
              <a:t>)</a:t>
            </a:r>
            <a:endParaRPr lang="en-US" sz="1600" b="0" strike="noStrike" spc="-1" dirty="0">
              <a:solidFill>
                <a:schemeClr val="dk1"/>
              </a:solidFill>
              <a:latin typeface="Arial" panose="020B0604020202020204" pitchFamily="34" charset="0"/>
              <a:cs typeface="Arial" panose="020B0604020202020204" pitchFamily="34" charset="0"/>
            </a:endParaRPr>
          </a:p>
          <a:p>
            <a:pPr>
              <a:lnSpc>
                <a:spcPct val="140000"/>
              </a:lnSpc>
              <a:spcAft>
                <a:spcPts val="499"/>
              </a:spcAft>
              <a:tabLst>
                <a:tab pos="0" algn="l"/>
              </a:tabLst>
            </a:pPr>
            <a:r>
              <a:rPr lang="de-DE" sz="1600" spc="-1" dirty="0" err="1">
                <a:solidFill>
                  <a:srgbClr val="9BA578"/>
                </a:solidFill>
                <a:latin typeface="Arial" panose="020B0604020202020204" pitchFamily="34" charset="0"/>
                <a:cs typeface="Arial" panose="020B0604020202020204" pitchFamily="34" charset="0"/>
              </a:rPr>
              <a:t>Section</a:t>
            </a:r>
            <a:r>
              <a:rPr lang="de-DE" sz="1600" spc="-1" dirty="0">
                <a:solidFill>
                  <a:srgbClr val="9BA578"/>
                </a:solidFill>
                <a:latin typeface="Arial" panose="020B0604020202020204" pitchFamily="34" charset="0"/>
                <a:cs typeface="Arial" panose="020B0604020202020204" pitchFamily="34" charset="0"/>
              </a:rPr>
              <a:t> E — Environmental Research </a:t>
            </a:r>
            <a:br>
              <a:rPr sz="1600" dirty="0">
                <a:latin typeface="Arial" panose="020B0604020202020204" pitchFamily="34" charset="0"/>
                <a:cs typeface="Arial" panose="020B0604020202020204" pitchFamily="34" charset="0"/>
              </a:rPr>
            </a:br>
            <a:r>
              <a:rPr lang="de-DE" sz="1600" b="1" strike="noStrike" spc="-1" dirty="0">
                <a:solidFill>
                  <a:schemeClr val="dk1"/>
                </a:solidFill>
                <a:latin typeface="Arial" panose="020B0604020202020204" pitchFamily="34" charset="0"/>
                <a:cs typeface="Arial" panose="020B0604020202020204" pitchFamily="34" charset="0"/>
              </a:rPr>
              <a:t>(8 </a:t>
            </a:r>
            <a:r>
              <a:rPr lang="de-DE" sz="1600" b="1" strike="noStrike" spc="-1" dirty="0" err="1">
                <a:solidFill>
                  <a:schemeClr val="dk1"/>
                </a:solidFill>
                <a:latin typeface="Arial" panose="020B0604020202020204" pitchFamily="34" charset="0"/>
                <a:cs typeface="Arial" panose="020B0604020202020204" pitchFamily="34" charset="0"/>
              </a:rPr>
              <a:t>institutes</a:t>
            </a:r>
            <a:r>
              <a:rPr lang="de-DE" sz="1600" b="1" strike="noStrike" spc="-1" dirty="0">
                <a:solidFill>
                  <a:schemeClr val="dk1"/>
                </a:solidFill>
                <a:latin typeface="Arial" panose="020B0604020202020204" pitchFamily="34" charset="0"/>
                <a:cs typeface="Arial" panose="020B0604020202020204" pitchFamily="34" charset="0"/>
              </a:rPr>
              <a:t>)</a:t>
            </a:r>
            <a:endParaRPr lang="en-US" sz="1600" b="0" strike="noStrike" spc="-1" dirty="0">
              <a:solidFill>
                <a:schemeClr val="dk1"/>
              </a:solidFill>
              <a:latin typeface="Arial" panose="020B0604020202020204" pitchFamily="34" charset="0"/>
              <a:cs typeface="Arial" panose="020B0604020202020204" pitchFamily="34" charset="0"/>
            </a:endParaRPr>
          </a:p>
        </p:txBody>
      </p:sp>
      <p:sp>
        <p:nvSpPr>
          <p:cNvPr id="9" name="Datumsplatzhalter 2">
            <a:extLst>
              <a:ext uri="{FF2B5EF4-FFF2-40B4-BE49-F238E27FC236}">
                <a16:creationId xmlns:a16="http://schemas.microsoft.com/office/drawing/2014/main" id="{0D0AFDEB-DFB9-4411-98AF-FDCDC99FB2B1}"/>
              </a:ext>
            </a:extLst>
          </p:cNvPr>
          <p:cNvSpPr txBox="1">
            <a:spLocks/>
          </p:cNvSpPr>
          <p:nvPr/>
        </p:nvSpPr>
        <p:spPr>
          <a:xfrm>
            <a:off x="838200" y="6464195"/>
            <a:ext cx="1384300" cy="1440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sz="800" dirty="0"/>
              <a:t>22 and 23 </a:t>
            </a:r>
            <a:r>
              <a:rPr lang="de-DE" sz="800" dirty="0" err="1"/>
              <a:t>October</a:t>
            </a:r>
            <a:r>
              <a:rPr lang="de-DE" sz="800" dirty="0"/>
              <a:t> 2025</a:t>
            </a:r>
            <a:endParaRPr lang="en-US" sz="800" dirty="0"/>
          </a:p>
        </p:txBody>
      </p:sp>
      <p:sp>
        <p:nvSpPr>
          <p:cNvPr id="10" name="Fußzeilenplatzhalter 6">
            <a:extLst>
              <a:ext uri="{FF2B5EF4-FFF2-40B4-BE49-F238E27FC236}">
                <a16:creationId xmlns:a16="http://schemas.microsoft.com/office/drawing/2014/main" id="{7B510F31-2523-47DD-9174-D9EDE34E5151}"/>
              </a:ext>
            </a:extLst>
          </p:cNvPr>
          <p:cNvSpPr txBox="1">
            <a:spLocks/>
          </p:cNvSpPr>
          <p:nvPr/>
        </p:nvSpPr>
        <p:spPr>
          <a:xfrm>
            <a:off x="2222499" y="6464195"/>
            <a:ext cx="7244649" cy="1440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sz="800">
                <a:latin typeface="Arial" panose="020B0604020202020204" pitchFamily="34" charset="0"/>
                <a:cs typeface="Arial" panose="020B0604020202020204" pitchFamily="34" charset="0"/>
              </a:rPr>
              <a:t>IV International Conference „Open Science and Innovation in Ukraine 2025“</a:t>
            </a:r>
            <a:endParaRPr lang="de-DE" sz="800" dirty="0">
              <a:latin typeface="Arial" panose="020B0604020202020204" pitchFamily="34" charset="0"/>
              <a:cs typeface="Arial" panose="020B0604020202020204" pitchFamily="34" charset="0"/>
            </a:endParaRPr>
          </a:p>
        </p:txBody>
      </p:sp>
      <p:sp>
        <p:nvSpPr>
          <p:cNvPr id="11" name="Foliennummernplatzhalter 9">
            <a:extLst>
              <a:ext uri="{FF2B5EF4-FFF2-40B4-BE49-F238E27FC236}">
                <a16:creationId xmlns:a16="http://schemas.microsoft.com/office/drawing/2014/main" id="{CD6A1DFB-A2C5-4EC2-BA96-BE7ACBD604D8}"/>
              </a:ext>
            </a:extLst>
          </p:cNvPr>
          <p:cNvSpPr txBox="1">
            <a:spLocks/>
          </p:cNvSpPr>
          <p:nvPr/>
        </p:nvSpPr>
        <p:spPr>
          <a:xfrm>
            <a:off x="479355" y="6464195"/>
            <a:ext cx="360000" cy="1440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253F205-D10E-4D55-8906-CB7E9700548A}" type="slidenum">
              <a:rPr lang="en-US" sz="800" smtClean="0"/>
              <a:pPr/>
              <a:t>9</a:t>
            </a:fld>
            <a:endParaRPr lang="en-US" sz="800"/>
          </a:p>
        </p:txBody>
      </p:sp>
    </p:spTree>
  </p:cSld>
  <p:clrMapOvr>
    <a:masterClrMapping/>
  </p:clrMapOvr>
</p:sld>
</file>

<file path=ppt/theme/theme1.xml><?xml version="1.0" encoding="utf-8"?>
<a:theme xmlns:a="http://schemas.openxmlformats.org/drawingml/2006/main" name="Leibniz-Gemeinschaft PPT 16:9 Master dt">
  <a:themeElements>
    <a:clrScheme name="Custom 71">
      <a:dk1>
        <a:srgbClr val="000000"/>
      </a:dk1>
      <a:lt1>
        <a:srgbClr val="FFFFFF"/>
      </a:lt1>
      <a:dk2>
        <a:srgbClr val="E6BE28"/>
      </a:dk2>
      <a:lt2>
        <a:srgbClr val="FFFFFF"/>
      </a:lt2>
      <a:accent1>
        <a:srgbClr val="AFC8B9"/>
      </a:accent1>
      <a:accent2>
        <a:srgbClr val="E89382"/>
      </a:accent2>
      <a:accent3>
        <a:srgbClr val="918CC3"/>
      </a:accent3>
      <a:accent4>
        <a:srgbClr val="69B98C"/>
      </a:accent4>
      <a:accent5>
        <a:srgbClr val="9BA578"/>
      </a:accent5>
      <a:accent6>
        <a:srgbClr val="78B4B9"/>
      </a:accent6>
      <a:hlink>
        <a:srgbClr val="69B98C"/>
      </a:hlink>
      <a:folHlink>
        <a:srgbClr val="000000"/>
      </a:folHlink>
    </a:clrScheme>
    <a:fontScheme name="Custom 12">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noAutofit/>
      </a:bodyPr>
      <a:lstStyle>
        <a:defPPr algn="l">
          <a:defRPr sz="1500" dirty="0" smtClean="0"/>
        </a:defPPr>
      </a:lstStyle>
    </a:txDef>
  </a:objectDefaults>
  <a:extraClrSchemeLst/>
  <a:extLst>
    <a:ext uri="{05A4C25C-085E-4340-85A3-A5531E510DB2}">
      <thm15:themeFamily xmlns:thm15="http://schemas.microsoft.com/office/thememl/2012/main" name="Präsentation12" id="{C5AD9843-82F3-A648-853E-915C647D15D8}" vid="{E33D2DC5-3D19-A147-B95D-A29D9C371F2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0</TotalTime>
  <Words>2940</Words>
  <Application>Microsoft Office PowerPoint</Application>
  <PresentationFormat>Breitbild</PresentationFormat>
  <Paragraphs>324</Paragraphs>
  <Slides>30</Slides>
  <Notes>3</Notes>
  <HiddenSlides>0</HiddenSlides>
  <MMClips>0</MMClips>
  <ScaleCrop>false</ScaleCrop>
  <HeadingPairs>
    <vt:vector size="6" baseType="variant">
      <vt:variant>
        <vt:lpstr>Verwendete Schriftarten</vt:lpstr>
      </vt:variant>
      <vt:variant>
        <vt:i4>6</vt:i4>
      </vt:variant>
      <vt:variant>
        <vt:lpstr>Design</vt:lpstr>
      </vt:variant>
      <vt:variant>
        <vt:i4>1</vt:i4>
      </vt:variant>
      <vt:variant>
        <vt:lpstr>Folientitel</vt:lpstr>
      </vt:variant>
      <vt:variant>
        <vt:i4>30</vt:i4>
      </vt:variant>
    </vt:vector>
  </HeadingPairs>
  <TitlesOfParts>
    <vt:vector size="37" baseType="lpstr">
      <vt:lpstr>ＭＳ Ｐゴシック</vt:lpstr>
      <vt:lpstr>Aptos</vt:lpstr>
      <vt:lpstr>Arial</vt:lpstr>
      <vt:lpstr>Calibri</vt:lpstr>
      <vt:lpstr>Maison</vt:lpstr>
      <vt:lpstr>Open Sans Light</vt:lpstr>
      <vt:lpstr>Leibniz-Gemeinschaft PPT 16:9 Master dt</vt:lpstr>
      <vt:lpstr>CRIS Systems and Research Information Infrastructure</vt:lpstr>
      <vt:lpstr>Agenda</vt:lpstr>
      <vt:lpstr>1</vt:lpstr>
      <vt:lpstr>Research data vs. Research information</vt:lpstr>
      <vt:lpstr>What purposes can CRIS serve?</vt:lpstr>
      <vt:lpstr>Current research information systems (CRIS) in Leibniz institutes</vt:lpstr>
      <vt:lpstr>2</vt:lpstr>
      <vt:lpstr>The Leibniz Association –  an overview</vt:lpstr>
      <vt:lpstr>The sections of the Leibniz Association</vt:lpstr>
      <vt:lpstr>The Leibniz initiative „Strengthening CRIS“</vt:lpstr>
      <vt:lpstr>Main goals of the Leibniz initiative „Strengthening CRIS“</vt:lpstr>
      <vt:lpstr>Activities of the Leibniz initiative „Strengthening CRIS“</vt:lpstr>
      <vt:lpstr>Challenges in implementing CRIS</vt:lpstr>
      <vt:lpstr>Satisfaction with CRIS situation</vt:lpstr>
      <vt:lpstr>3</vt:lpstr>
      <vt:lpstr>Connecting different research information sources</vt:lpstr>
      <vt:lpstr>Use of APIs and Standards</vt:lpstr>
      <vt:lpstr>APIs – possible external data sources</vt:lpstr>
      <vt:lpstr>International developments</vt:lpstr>
      <vt:lpstr>4</vt:lpstr>
      <vt:lpstr>Types of research information – types of metadata</vt:lpstr>
      <vt:lpstr>CRIS: a digitalisation and organisational development project</vt:lpstr>
      <vt:lpstr>Resources – what to consider (material resources, personnel)</vt:lpstr>
      <vt:lpstr>Resources – what to consider (conditions)</vt:lpstr>
      <vt:lpstr>Definition of objectives  for the acquisition</vt:lpstr>
      <vt:lpstr>Recommendations – Motivation and acceptance</vt:lpstr>
      <vt:lpstr>Recommendations – CRIS readiness</vt:lpstr>
      <vt:lpstr>Overcoming obstacles to cooperation</vt:lpstr>
      <vt:lpstr>Initiative “Strengthening CRIS”: Lessons Learned</vt:lpstr>
      <vt:lpstr>Thank you for your time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Betriebs/-Implementierungs-erfahrungen in Bezug auf Forschungsinformationssyteme in der Leibniz-Gemeinschaft</dc:title>
  <dc:creator>Göllner, Natalia</dc:creator>
  <cp:lastModifiedBy>Goeritz, Matthias</cp:lastModifiedBy>
  <cp:revision>137</cp:revision>
  <dcterms:created xsi:type="dcterms:W3CDTF">2025-07-24T08:45:05Z</dcterms:created>
  <dcterms:modified xsi:type="dcterms:W3CDTF">2025-10-17T15:33:01Z</dcterms:modified>
</cp:coreProperties>
</file>