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3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68" r:id="rId2"/>
    <p:sldMasterId id="2147483739" r:id="rId3"/>
    <p:sldMasterId id="2147483793" r:id="rId4"/>
  </p:sldMasterIdLst>
  <p:notesMasterIdLst>
    <p:notesMasterId r:id="rId21"/>
  </p:notesMasterIdLst>
  <p:handoutMasterIdLst>
    <p:handoutMasterId r:id="rId22"/>
  </p:handoutMasterIdLst>
  <p:sldIdLst>
    <p:sldId id="5002" r:id="rId5"/>
    <p:sldId id="5197" r:id="rId6"/>
    <p:sldId id="5193" r:id="rId7"/>
    <p:sldId id="5165" r:id="rId8"/>
    <p:sldId id="5184" r:id="rId9"/>
    <p:sldId id="5191" r:id="rId10"/>
    <p:sldId id="5194" r:id="rId11"/>
    <p:sldId id="5195" r:id="rId12"/>
    <p:sldId id="5185" r:id="rId13"/>
    <p:sldId id="5192" r:id="rId14"/>
    <p:sldId id="5196" r:id="rId15"/>
    <p:sldId id="5198" r:id="rId16"/>
    <p:sldId id="5186" r:id="rId17"/>
    <p:sldId id="5187" r:id="rId18"/>
    <p:sldId id="5188" r:id="rId19"/>
    <p:sldId id="5199" r:id="rId20"/>
  </p:sldIdLst>
  <p:sldSz cx="9144000" cy="5143500" type="screen16x9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760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" clrIdx="1"/>
  <p:cmAuthor id="3" name="Liliane Meijnen" initials="LM" lastIdx="19" clrIdx="2">
    <p:extLst>
      <p:ext uri="{19B8F6BF-5375-455C-9EA6-DF929625EA0E}">
        <p15:presenceInfo xmlns:p15="http://schemas.microsoft.com/office/powerpoint/2012/main" userId="Liliane Meijn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2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FEA419B-BCDB-4C27-8AB2-1E94C2BD932B}">
  <a:tblStyle styleId="{BFEA419B-BCDB-4C27-8AB2-1E94C2BD932B}" styleName="Elsevier light">
    <a:wholeTbl>
      <a:tcTxStyle>
        <a:fontRef idx="minor">
          <a:prstClr val="black"/>
        </a:fontRef>
        <a:schemeClr val="dk1"/>
      </a:tcTxStyle>
      <a:tcStyle>
        <a:tcBdr>
          <a:left>
            <a:ln w="0" cmpd="sng">
              <a:solidFill>
                <a:schemeClr val="lt1"/>
              </a:solidFill>
            </a:ln>
          </a:left>
          <a:right>
            <a:ln w="0" cmpd="sng">
              <a:solidFill>
                <a:schemeClr val="lt1"/>
              </a:solidFill>
            </a:ln>
          </a:right>
          <a:top>
            <a:ln w="0" cmpd="sng">
              <a:solidFill>
                <a:schemeClr val="lt1"/>
              </a:solidFill>
            </a:ln>
          </a:top>
          <a:bottom>
            <a:ln w="12700" cmpd="sng">
              <a:solidFill>
                <a:srgbClr val="DCDCDD"/>
              </a:solidFill>
            </a:ln>
          </a:bottom>
          <a:insideH>
            <a:ln w="12700" cmpd="sng">
              <a:solidFill>
                <a:srgbClr val="DCDCDD"/>
              </a:solidFill>
            </a:ln>
          </a:insideH>
          <a:insideV>
            <a:ln w="0" cmpd="sng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lt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127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dk1"/>
      </a:tcTxStyle>
      <a:tcStyle>
        <a:tcBdr>
          <a:bottom>
            <a:ln w="12700" cmpd="sng">
              <a:solidFill>
                <a:srgbClr val="FF6C00"/>
              </a:solidFill>
            </a:ln>
          </a:bottom>
        </a:tcBdr>
        <a:fill>
          <a:solidFill>
            <a:schemeClr val="lt1"/>
          </a:solidFill>
        </a:fill>
      </a:tcStyle>
    </a:firstRow>
  </a:tblStyle>
  <a:tblStyle styleId="{BFEA419B-BCDB-4C27-8AB2-1E94C2BD932C}" styleName="Elsevier dark">
    <a:wholeTbl>
      <a:tcTxStyle>
        <a:fontRef idx="minor">
          <a:prstClr val="white"/>
        </a:fontRef>
        <a:schemeClr val="lt1"/>
      </a:tcTxStyle>
      <a:tcStyle>
        <a:tcBdr>
          <a:left>
            <a:ln w="0" cmpd="sng">
              <a:solidFill>
                <a:srgbClr val="2E2E2E"/>
              </a:solidFill>
            </a:ln>
          </a:left>
          <a:right>
            <a:ln w="0" cmpd="sng">
              <a:solidFill>
                <a:srgbClr val="2E2E2E"/>
              </a:solidFill>
            </a:ln>
          </a:right>
          <a:top>
            <a:ln w="0" cmpd="sng">
              <a:solidFill>
                <a:srgbClr val="2E2E2E"/>
              </a:solidFill>
            </a:ln>
          </a:top>
          <a:bottom>
            <a:ln w="12700" cmpd="sng">
              <a:solidFill>
                <a:srgbClr val="DCDCDD"/>
              </a:solidFill>
            </a:ln>
          </a:bottom>
          <a:insideH>
            <a:ln w="12700" cmpd="sng">
              <a:solidFill>
                <a:srgbClr val="DCDCDD"/>
              </a:solidFill>
            </a:ln>
          </a:insideH>
          <a:insideV>
            <a:ln w="0" cmpd="sng">
              <a:solidFill>
                <a:schemeClr val="dk1"/>
              </a:solidFill>
            </a:ln>
          </a:insideV>
        </a:tcBdr>
        <a:fill>
          <a:solidFill>
            <a:srgbClr val="2E2E2E"/>
          </a:solidFill>
        </a:fill>
      </a:tcStyle>
    </a:wholeTbl>
    <a:band1H>
      <a:tcStyle>
        <a:tcBdr/>
        <a:fill>
          <a:solidFill>
            <a:srgbClr val="2E2E2E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53565A"/>
          </a:solidFill>
        </a:fill>
      </a:tcStyle>
    </a:band1V>
    <a:band2V>
      <a:tcStyle>
        <a:tcBdr/>
      </a:tcStyle>
    </a:band2V>
    <a:lastCol>
      <a:tcTxStyle b="on">
        <a:fontRef idx="minor">
          <a:prstClr val="white"/>
        </a:fontRef>
        <a:schemeClr val="lt1"/>
      </a:tcTxStyle>
      <a:tcStyle>
        <a:tcBdr/>
        <a:fill>
          <a:solidFill>
            <a:srgbClr val="3C3C3C"/>
          </a:solidFill>
        </a:fill>
      </a:tcStyle>
    </a:lastCol>
    <a:firstCol>
      <a:tcTxStyle b="on">
        <a:fontRef idx="minor">
          <a:prstClr val="white"/>
        </a:fontRef>
        <a:schemeClr val="lt1"/>
      </a:tcTxStyle>
      <a:tcStyle>
        <a:tcBdr/>
        <a:fill>
          <a:solidFill>
            <a:srgbClr val="3C3C3C"/>
          </a:solidFill>
        </a:fill>
      </a:tcStyle>
    </a:firstCol>
    <a:lastRow>
      <a:tcTxStyle b="on">
        <a:fontRef idx="minor">
          <a:prstClr val="white"/>
        </a:fontRef>
        <a:schemeClr val="lt1"/>
      </a:tcTxStyle>
      <a:tcStyle>
        <a:tcBdr>
          <a:top>
            <a:ln w="12700" cmpd="sng">
              <a:solidFill>
                <a:srgbClr val="2E2E2E"/>
              </a:solidFill>
            </a:ln>
          </a:top>
        </a:tcBdr>
        <a:fill>
          <a:solidFill>
            <a:srgbClr val="3C3C3C"/>
          </a:solidFill>
        </a:fill>
      </a:tcStyle>
    </a:lastRow>
    <a:firstRow>
      <a:tcTxStyle b="on">
        <a:fontRef idx="minor">
          <a:prstClr val="white"/>
        </a:fontRef>
        <a:schemeClr val="lt1"/>
      </a:tcTxStyle>
      <a:tcStyle>
        <a:tcBdr>
          <a:bottom>
            <a:ln w="12700" cmpd="sng">
              <a:solidFill>
                <a:srgbClr val="FF6C00"/>
              </a:solidFill>
            </a:ln>
          </a:bottom>
        </a:tcBdr>
        <a:fill>
          <a:solidFill>
            <a:srgbClr val="2E2E2E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272"/>
  </p:normalViewPr>
  <p:slideViewPr>
    <p:cSldViewPr snapToGrid="0" showGuides="1">
      <p:cViewPr varScale="1">
        <p:scale>
          <a:sx n="77" d="100"/>
          <a:sy n="77" d="100"/>
        </p:scale>
        <p:origin x="1004" y="60"/>
      </p:cViewPr>
      <p:guideLst>
        <p:guide pos="5760"/>
        <p:guide orient="horz" pos="17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-15230"/>
    </p:cViewPr>
  </p:sorterViewPr>
  <p:notesViewPr>
    <p:cSldViewPr snapToGrid="0">
      <p:cViewPr varScale="1">
        <p:scale>
          <a:sx n="69" d="100"/>
          <a:sy n="69" d="100"/>
        </p:scale>
        <p:origin x="2851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5FACC53-DC5A-474D-BF40-5DEE5F8B64A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76045F-ADB6-491B-962A-FF775ED846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B6EFF9-8149-4B5D-A6E5-2AE8F4B33535}" type="datetimeFigureOut">
              <a:rPr lang="en-GB" smtClean="0">
                <a:latin typeface="Arial" panose="020B0604020202020204" pitchFamily="34" charset="0"/>
              </a:rPr>
              <a:t>21/10/2025</a:t>
            </a:fld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23ED0C-AA8B-40BA-B6F3-D505E74CA7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3853D-F1D8-47E4-9768-A371E326179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E183A-C4E9-47DF-9822-C1FEB6FD02A0}" type="slidenum">
              <a:rPr lang="en-GB" smtClean="0">
                <a:latin typeface="Arial" panose="020B0604020202020204" pitchFamily="34" charset="0"/>
              </a:rPr>
              <a:t>‹#›</a:t>
            </a:fld>
            <a:endParaRPr lang="en-GB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400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19DD4CF-C917-4D69-9374-6EFF2E9F78C3}" type="datetimeFigureOut">
              <a:rPr lang="en-GB" smtClean="0"/>
              <a:pPr/>
              <a:t>21/10/2025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A7443C7B-F938-4CE9-A268-32817172635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874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43C7B-F938-4CE9-A268-32817172635B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2144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914CC-A35C-4A70-E94D-D7D898EA9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73E18A-79C5-2586-B553-AE1DF4BA1B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E9B8C5-3124-05C0-E083-99EDCD3B0E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5C8DD2-7C61-E972-BDD8-C9D2663DE0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43C7B-F938-4CE9-A268-32817172635B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99850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05007-2DE0-8BF1-7783-A715B2F8B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495DC1-3727-4A3C-CB00-0EB635E6E6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98D64F-6D62-D6D8-1731-93EB705380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2FF7C6-A789-FBE9-4F11-83F88748B8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43C7B-F938-4CE9-A268-32817172635B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30595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57FBA3-EE71-5995-A267-C2FD4AB59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A609EA-87ED-1E84-356A-E9B373AC6C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C8D7E7-6871-B4C4-D53C-9C32DA9A26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B88949-BC2E-A199-0475-2F474A999A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43C7B-F938-4CE9-A268-32817172635B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70950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96BF2-F09A-4462-4DAC-EB507E7C5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344A19-1897-AF64-B544-C9F151E6E8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BF984B-3C8D-CE2D-BD26-78C8FBFE06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62F402-9B62-5014-87F8-39E6D53FBD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43C7B-F938-4CE9-A268-32817172635B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1361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D9F672-30E1-223B-3896-1BF763EC6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EFC0D5-659D-DDEE-D555-239AB46F84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AFFABE-16CE-6663-3A2A-579D6F432F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523E63-2CC7-419E-B909-06B282CB2C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43C7B-F938-4CE9-A268-32817172635B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8005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7824D-0BDC-DA5A-FFF9-F091FC93A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5B0A33-7FF7-B628-42E7-530B09DDBF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5F359D-9CD2-2C5C-40DD-15A80C9262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5AE91-EA83-B55C-E434-13A44DD081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43C7B-F938-4CE9-A268-32817172635B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029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7B998-CF5E-96E3-F7D2-12EEF872A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B75E55-75CF-3FE7-817F-4F52DF605E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052A84-72EE-79B8-66DA-0FCBE5D6E9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23F43C-07E5-5F1F-A732-A6A1860A7A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43C7B-F938-4CE9-A268-32817172635B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6925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48296D-71E5-A8ED-F4E5-A9D2790B9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7A66DB-CD8B-4529-ED86-E37FF01AEF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60AD5E-CACC-CD13-2D78-11804ADF10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844510-BA5C-2DB9-FAE5-2C5C188C0D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43C7B-F938-4CE9-A268-32817172635B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9850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43C7B-F938-4CE9-A268-32817172635B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1667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4B44EC-8F10-B1B4-AEF9-6A48AC158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D4681F-29E9-E5C5-EA9D-2532CCAA2E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F461EC-02F4-B9C1-85F3-E37E52C778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17F41C-302A-E0B4-D874-7142CB526F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43C7B-F938-4CE9-A268-32817172635B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77390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6847E-2FCB-9A87-DC45-5403EDE11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1891F2-5482-B869-0319-5174D551E9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9E733B-794C-C367-3BBB-8A9BA60A90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C463CF-F8EE-2FBA-0632-6320AE34CB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43C7B-F938-4CE9-A268-32817172635B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99946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10C27-5B2C-F87C-9F7F-0487589AD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62080F-9801-29C2-6F53-BB6C99AFE4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682E5B-0C3C-2C08-0D9E-329BB2D970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AEE08E-BCFC-1D48-C9B6-AED98B63D3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43C7B-F938-4CE9-A268-32817172635B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0867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E158F-74B2-58B1-5764-8BB0EEA9F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4943AA-DFA7-CDE6-2F91-10E06E745F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5814FC-0A15-931C-58BD-E244F48DDB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51A48-12D8-4C2A-45AB-A1AAE4EB86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43C7B-F938-4CE9-A268-32817172635B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33575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D12AE-3257-35C7-BF86-476AA6B73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E8DBC7-F3C8-982A-D717-F8F7529DE5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A02348-06B9-7E02-DC2F-C561577EBE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988720-5D44-20F6-F615-FB5479444B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443C7B-F938-4CE9-A268-32817172635B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608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sv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svg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white text and dar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GB" noProof="0" dirty="0"/>
              <a:t>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edit title max over 2x lines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/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GB" dirty="0"/>
              <a:t>Month, year</a:t>
            </a:r>
            <a:br>
              <a:rPr lang="en-GB" dirty="0"/>
            </a:br>
            <a:r>
              <a:rPr lang="en-GB" dirty="0"/>
              <a:t>Name presenter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GB" dirty="0"/>
              <a:t>Subtitle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1053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5397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C9CF60C-F237-4C35-B5B9-DCAC15891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49DBEF-F615-45A1-AA51-C34CD01BC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3A0FA-AB68-49F8-A8DA-E9F3A2F1B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1F4F1C2-2D04-4080-9FD1-F04C6A85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6"/>
            <a:ext cx="7991475" cy="3897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8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C4B0388-7C7E-45C3-A6E3-3E637FAB2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C33F9F-6CBB-499E-A399-F579A1C082A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B278D-E37B-46DC-954C-589B0EF3EA4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26578-F514-4D23-8B3F-F3016B7CA92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sz="quarter" idx="16" hasCustomPrompt="1"/>
          </p:nvPr>
        </p:nvSpPr>
        <p:spPr>
          <a:xfrm>
            <a:off x="576263" y="835025"/>
            <a:ext cx="7991475" cy="38973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0FE40DE-7E7D-4146-AB2D-5551E7E74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1770B-7A94-4844-AD38-CF8FB3080003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74F79-D68A-45F4-B9C7-F1CCDF9519A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56A03-20E1-4E11-AF69-2080BD58C14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4437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4859338" y="835026"/>
            <a:ext cx="3708400" cy="389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 baseline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3708400" cy="389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A1EA73AF-7637-4A6C-A4B0-311EBFC6D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4264F-6D72-4F24-8CD7-BE495E8BB687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3CD3D90-6931-458C-A0AF-D2BBC25C8663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E8558DF-C777-4C31-85A8-21E662F0A5EB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GB" dirty="0"/>
              <a:t>Click to add text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  <a:p>
            <a:pPr lvl="0"/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4859338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/>
            </a:lvl1pPr>
            <a:lvl2pPr marL="287338" indent="-287338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</a:lstStyle>
          <a:p>
            <a:pPr lvl="0"/>
            <a:r>
              <a:rPr lang="en-GB" dirty="0"/>
              <a:t>Click to add text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3872E2A8-E205-4778-8440-C86A31617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4B11B-E592-4BB9-AE34-F70CB195E727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F1A4215-8A59-48E0-8F12-9F23CA60220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F294D08-94E6-49A2-9DF7-3985093964A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995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6"/>
          </a:solidFill>
        </p:spPr>
        <p:txBody>
          <a:bodyPr tIns="291600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GB" noProof="0" dirty="0"/>
              <a:t>Drag picture to placeholder </a:t>
            </a:r>
            <a:br>
              <a:rPr lang="en-GB" noProof="0" dirty="0"/>
            </a:br>
            <a:r>
              <a:rPr lang="en-GB" noProof="0" dirty="0"/>
              <a:t>or click icon to add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370840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1301CE-B3DE-49E1-B3B2-EA2475A78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195263"/>
            <a:ext cx="3708400" cy="5048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3F7EFBD-DB9C-45C5-9F2E-C46AEC5F67DA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53377E4-E0A6-4CAB-B97D-2004235209B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E4FCB58-7D88-4A1A-B1DD-02B1B052F520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183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9"/>
          <p:cNvSpPr>
            <a:spLocks noGrp="1"/>
          </p:cNvSpPr>
          <p:nvPr>
            <p:ph type="pic" sz="quarter" idx="24" hasCustomPrompt="1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accent6"/>
          </a:solidFill>
        </p:spPr>
        <p:txBody>
          <a:bodyPr tIns="291600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GB" noProof="0" dirty="0"/>
              <a:t>Drag picture to placeholder</a:t>
            </a:r>
            <a:br>
              <a:rPr lang="en-GB" noProof="0" dirty="0"/>
            </a:br>
            <a:r>
              <a:rPr lang="en-GB" noProof="0" dirty="0"/>
              <a:t>or click icon to add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4859338" y="835025"/>
            <a:ext cx="3681797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AEE6764-BCD9-4C0F-8D7F-6DAB3E011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9338" y="195263"/>
            <a:ext cx="3681797" cy="5048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10B3F087-DB20-4A94-AB80-B37ECB4779CB}"/>
              </a:ext>
            </a:extLst>
          </p:cNvPr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C6D60D1-99A0-4A98-BC8E-3EF57AA94001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76BAC64-3B0D-463F-8B20-473CDA4BD824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9277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505335" y="835025"/>
            <a:ext cx="5062402" cy="3897313"/>
          </a:xfrm>
          <a:prstGeom prst="rect">
            <a:avLst/>
          </a:prstGeom>
          <a:solidFill>
            <a:schemeClr val="accent6"/>
          </a:solidFill>
        </p:spPr>
        <p:txBody>
          <a:bodyPr tIns="219600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GB" noProof="0" dirty="0"/>
              <a:t>Drag picture to placeholder or click icon to add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264107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2C27FB-C163-4802-BBE9-1194F6A07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5946856-8546-4DA9-9A8E-E5AE5A89C49C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75E8465-767D-44BA-B892-E9FA43E13D5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6D917-89B9-4999-9898-0406930D63BE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large)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505335" y="835025"/>
            <a:ext cx="5062402" cy="3897313"/>
          </a:xfrm>
          <a:prstGeom prst="roundRect">
            <a:avLst>
              <a:gd name="adj" fmla="val 2994"/>
            </a:avLst>
          </a:prstGeom>
          <a:solidFill>
            <a:schemeClr val="accent6"/>
          </a:solidFill>
          <a:effectLst>
            <a:outerShdw blurRad="139700" dist="12700" dir="2700000" sx="101000" sy="101000" algn="t" rotWithShape="0">
              <a:srgbClr val="353535">
                <a:alpha val="41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lIns="0" tIns="2196000" rIns="0" bIns="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GB" noProof="0" dirty="0"/>
              <a:t>Drag picture to placeholder or click icon to add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264107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B6A0F-FAB0-4F8C-9459-30EDA083527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A77CE-E662-481F-BCC4-5E6BB30CACEC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D6AD45-0EAC-4DBD-8C61-C0F4ACB53601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2C27FB-C163-4802-BBE9-1194F6A07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7361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859336" y="835025"/>
            <a:ext cx="3708401" cy="3897313"/>
          </a:xfrm>
          <a:prstGeom prst="rect">
            <a:avLst/>
          </a:prstGeom>
          <a:solidFill>
            <a:schemeClr val="accent6"/>
          </a:solidFill>
        </p:spPr>
        <p:txBody>
          <a:bodyPr tIns="219600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GB" noProof="0" dirty="0"/>
              <a:t>Drag picture to placeholder or click icon to add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GB" dirty="0"/>
              <a:t>Click to add text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  <a:p>
            <a:pPr lvl="0"/>
            <a:endParaRPr lang="en-GB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1526E6-52FE-4A12-AF1B-B37A25A00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77FD35B-6C0E-42DE-85B1-6521194AA6A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B11B6FB-578C-4F3B-A98D-5AF9DECFC4C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18D1FF-B499-48AE-A463-FCD1B03277A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3182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dark text and dar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GB" noProof="0" dirty="0"/>
              <a:t>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rgbClr val="53565A"/>
                </a:solidFill>
              </a:defRPr>
            </a:lvl1pPr>
          </a:lstStyle>
          <a:p>
            <a:r>
              <a:rPr lang="en-GB" noProof="0" dirty="0"/>
              <a:t>Click to edit title max over 2x lines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/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GB" dirty="0"/>
              <a:t>Month, year</a:t>
            </a:r>
            <a:br>
              <a:rPr lang="en-GB" dirty="0"/>
            </a:br>
            <a:r>
              <a:rPr lang="en-GB" dirty="0"/>
              <a:t>Name presenter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GB" dirty="0"/>
              <a:t>Subtitle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246A4B26-CBD6-4EC3-9BB2-03D1059EC0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small)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859336" y="835025"/>
            <a:ext cx="3708401" cy="3897313"/>
          </a:xfrm>
          <a:prstGeom prst="roundRect">
            <a:avLst>
              <a:gd name="adj" fmla="val 3147"/>
            </a:avLst>
          </a:prstGeom>
          <a:solidFill>
            <a:schemeClr val="accent6"/>
          </a:solidFill>
          <a:effectLst>
            <a:outerShdw blurRad="139700" dist="12700" dir="2700000" sx="101000" sy="101000" algn="ctr" rotWithShape="0">
              <a:prstClr val="black">
                <a:alpha val="41000"/>
              </a:prstClr>
            </a:outerShdw>
          </a:effectLst>
        </p:spPr>
        <p:txBody>
          <a:bodyPr tIns="2196000"/>
          <a:lstStyle>
            <a:lvl1pPr marL="0" indent="0" algn="ctr">
              <a:lnSpc>
                <a:spcPct val="100000"/>
              </a:lnSpc>
              <a:buFontTx/>
              <a:buNone/>
              <a:defRPr/>
            </a:lvl1pPr>
          </a:lstStyle>
          <a:p>
            <a:r>
              <a:rPr lang="en-GB" noProof="0" dirty="0"/>
              <a:t>Drag picture to placeholder or click icon to add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GB" dirty="0"/>
              <a:t>Click to add text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  <a:p>
            <a:pPr lvl="0"/>
            <a:endParaRPr lang="en-GB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1526E6-52FE-4A12-AF1B-B37A25A00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7DD8DB3-C531-4BAF-94DF-B0A78EC7175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344BE83-BA14-49B6-A392-4BAD50F8603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F0C4FF9-2E18-439F-BB75-2227EBAD588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783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(w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BA7FD14-63CD-42B5-8123-E0D2D06A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40CD0-E62A-40D6-A9A7-E90A7941CF8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871E6EE-F796-4FC9-A7D0-4C318002A70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A59B62-65E5-4805-9C65-6AB0D3219CE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1D87977-6410-4861-821B-247A28DFF45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76263" y="835025"/>
            <a:ext cx="7991475" cy="3897313"/>
          </a:xfrm>
          <a:solidFill>
            <a:schemeClr val="accent6"/>
          </a:solidFill>
        </p:spPr>
        <p:txBody>
          <a:bodyPr tIns="2088000"/>
          <a:lstStyle>
            <a:lvl1pPr marL="0" indent="0" algn="ctr">
              <a:buNone/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lang="en-GB" noProof="0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931620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with vide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61EF6098-F062-48C8-804B-4CB80BE90332}"/>
              </a:ext>
            </a:extLst>
          </p:cNvPr>
          <p:cNvSpPr>
            <a:spLocks noGrp="1"/>
          </p:cNvSpPr>
          <p:nvPr>
            <p:ph type="media" sz="quarter" idx="17" hasCustomPrompt="1"/>
          </p:nvPr>
        </p:nvSpPr>
        <p:spPr>
          <a:xfrm>
            <a:off x="0" y="0"/>
            <a:ext cx="9144000" cy="5143500"/>
          </a:xfrm>
          <a:solidFill>
            <a:srgbClr val="3E4043">
              <a:alpha val="14902"/>
            </a:srgb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lang="en-GB" noProof="0" dirty="0"/>
              <a:t>Drag movie to placeholder or click icon to add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E8C169-6D44-4FAB-8862-F0E9E8469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4227513"/>
            <a:ext cx="7991474" cy="504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50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5397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ble Placeholder 6"/>
          <p:cNvSpPr>
            <a:spLocks noGrp="1"/>
          </p:cNvSpPr>
          <p:nvPr>
            <p:ph type="tbl" sz="quarter" idx="16"/>
          </p:nvPr>
        </p:nvSpPr>
        <p:spPr>
          <a:xfrm>
            <a:off x="576261" y="835024"/>
            <a:ext cx="7990394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US" noProof="0"/>
              <a:t>Click icon to add table</a:t>
            </a:r>
            <a:endParaRPr lang="en-GB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BA7FD14-63CD-42B5-8123-E0D2D06A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40CD0-E62A-40D6-A9A7-E90A7941CF8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871E6EE-F796-4FC9-A7D0-4C318002A70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A59B62-65E5-4805-9C65-6AB0D3219CE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2012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4533" y="2325818"/>
            <a:ext cx="2929467" cy="2817682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576262" y="835024"/>
            <a:ext cx="5990400" cy="3168000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176400" indent="-176400">
              <a:lnSpc>
                <a:spcPct val="100000"/>
              </a:lnSpc>
              <a:spcAft>
                <a:spcPts val="1200"/>
              </a:spcAft>
              <a:defRPr sz="3600" baseline="0">
                <a:solidFill>
                  <a:schemeClr val="accent2"/>
                </a:solidFill>
              </a:defRPr>
            </a:lvl1pPr>
          </a:lstStyle>
          <a:p>
            <a:r>
              <a:rPr lang="en-GB" dirty="0"/>
              <a:t>“Quote”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140A6-5D0E-4488-95CA-4733486F5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200B3A-B3FB-4A32-A145-4E221A432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DC275C-83AD-4E74-9F99-2A21F1C78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781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(white text - on dark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600"/>
            </a:lvl1pPr>
          </a:lstStyle>
          <a:p>
            <a:r>
              <a:rPr lang="en-GB" noProof="0" dirty="0"/>
              <a:t>Drag picture into placeholder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5FDA8F-E5DE-42B3-BE10-7B8BCDC83F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6D733F-B7CE-451D-A09C-370A3D494B3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4006D7-7C1F-4025-93C7-D6BFDD015AC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8A7EB86-3F9E-4A42-81FA-F215DE6BC5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262" y="835024"/>
            <a:ext cx="5990400" cy="3168000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176400" indent="-176400">
              <a:lnSpc>
                <a:spcPct val="100000"/>
              </a:lnSpc>
              <a:spcAft>
                <a:spcPts val="1200"/>
              </a:spcAft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“Quote”</a:t>
            </a:r>
          </a:p>
        </p:txBody>
      </p:sp>
    </p:spTree>
    <p:extLst>
      <p:ext uri="{BB962C8B-B14F-4D97-AF65-F5344CB8AC3E}">
        <p14:creationId xmlns:p14="http://schemas.microsoft.com/office/powerpoint/2010/main" val="2195032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(dark text - on light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600"/>
            </a:lvl1pPr>
          </a:lstStyle>
          <a:p>
            <a:r>
              <a:rPr lang="en-GB" dirty="0"/>
              <a:t>Drag </a:t>
            </a:r>
            <a:r>
              <a:rPr lang="en-GB" noProof="0" dirty="0"/>
              <a:t>picture</a:t>
            </a:r>
            <a:r>
              <a:rPr lang="en-GB" dirty="0"/>
              <a:t> into placeholder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5D03DB-E24A-4B52-B9D9-B3D6DF21389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8D1E53-7D02-44DA-8691-6E53E6200A0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3AB17E-1E0B-4FA0-982D-17BEFEF8771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28E9124-E359-49E6-A14A-2497E35E51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262" y="835024"/>
            <a:ext cx="5990400" cy="3168000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176400" indent="-176400">
              <a:lnSpc>
                <a:spcPct val="100000"/>
              </a:lnSpc>
              <a:spcAft>
                <a:spcPts val="1200"/>
              </a:spcAft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“Quote”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26F7B-C707-4C07-B686-02CD29F0CAD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6263" y="1944888"/>
            <a:ext cx="3708400" cy="1594378"/>
          </a:xfrm>
        </p:spPr>
        <p:txBody>
          <a:bodyPr/>
          <a:lstStyle>
            <a:lvl1pPr marL="0" indent="0">
              <a:buNone/>
              <a:tabLst/>
              <a:defRPr lang="en-US" sz="50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GB" dirty="0"/>
              <a:t>Closing line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330700"/>
            <a:ext cx="5112709" cy="44886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GB" dirty="0"/>
              <a:t>Department</a:t>
            </a:r>
            <a:br>
              <a:rPr lang="en-GB" dirty="0"/>
            </a:br>
            <a:r>
              <a:rPr lang="en-GB" dirty="0"/>
              <a:t>Date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ED1E7E9-0B74-D54C-8C9A-067E1D0C0E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178" y="1283678"/>
            <a:ext cx="3859822" cy="3859822"/>
          </a:xfrm>
          <a:prstGeom prst="rect">
            <a:avLst/>
          </a:prstGeom>
        </p:spPr>
      </p:pic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A798CCC-F599-47BC-84EE-8CAA3D2206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6097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2" y="835024"/>
            <a:ext cx="7990393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chart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573F1347-FE67-40E4-AA2D-310D37787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90D2E0-D57F-4A41-BD5C-3583FF074B3E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4C421E-5D95-451E-8949-471305E9407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9D60DA-BD57-4569-90FD-32EA726464E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8358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4859339" y="835025"/>
            <a:ext cx="3708400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chart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4831"/>
            <a:ext cx="3708400" cy="3900618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GB" dirty="0"/>
              <a:t>Click to add text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  <a:p>
            <a:pPr lvl="0"/>
            <a:endParaRPr lang="en-GB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544DA18-BA2E-49AF-B2A3-110A868A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0B1EFA-FE5D-49F8-A5F8-64954B1A728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35A3B56-08BB-4B0C-8F45-D0C01C59B0B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001A6C6-F35F-4B8D-9A93-636EA444ED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2098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orange text and dark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GB" noProof="0" dirty="0"/>
              <a:t>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accent2"/>
                </a:solidFill>
              </a:defRPr>
            </a:lvl1pPr>
          </a:lstStyle>
          <a:p>
            <a:r>
              <a:rPr lang="en-GB" noProof="0" dirty="0"/>
              <a:t>Click to edit title max over 2x lines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/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GB" dirty="0"/>
              <a:t>Month, year</a:t>
            </a:r>
            <a:br>
              <a:rPr lang="en-GB" dirty="0"/>
            </a:br>
            <a:r>
              <a:rPr lang="en-GB" dirty="0"/>
              <a:t>Name presenter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GB" dirty="0"/>
              <a:t>Subtitle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8C401EA3-16A6-47D3-9D6E-A27DFE2287E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898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chart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859339" y="835025"/>
            <a:ext cx="3708400" cy="3900618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GB" dirty="0"/>
              <a:t>Click to add text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  <a:p>
            <a:pPr lvl="0"/>
            <a:endParaRPr lang="en-GB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544DA18-BA2E-49AF-B2A3-110A868A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0B1EFA-FE5D-49F8-A5F8-64954B1A728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35A3B56-08BB-4B0C-8F45-D0C01C59B0B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001A6C6-F35F-4B8D-9A93-636EA444ED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061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4859337" y="835024"/>
            <a:ext cx="3708401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chart</a:t>
            </a:r>
          </a:p>
        </p:txBody>
      </p:sp>
      <p:sp>
        <p:nvSpPr>
          <p:cNvPr id="14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2" y="835024"/>
            <a:ext cx="3708401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chart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897C3F8B-AA01-47E2-9CB3-C8B5B86F1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tabLst>
                <a:tab pos="1079500" algn="l"/>
              </a:tabLst>
              <a:defRPr/>
            </a:lvl1pPr>
          </a:lstStyle>
          <a:p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D27E724-76AC-43CB-8150-488BD4B602E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402BF66-0833-4D31-80F3-93788D9D40C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6FAC6A-2EDD-45F1-BB2D-4D0B78A0510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521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hree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3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chart</a:t>
            </a:r>
          </a:p>
        </p:txBody>
      </p:sp>
      <p:sp>
        <p:nvSpPr>
          <p:cNvPr id="8" name="Chart Placeholder 5"/>
          <p:cNvSpPr>
            <a:spLocks noGrp="1"/>
          </p:cNvSpPr>
          <p:nvPr>
            <p:ph type="chart" sz="quarter" idx="18"/>
          </p:nvPr>
        </p:nvSpPr>
        <p:spPr>
          <a:xfrm>
            <a:off x="3336087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chart</a:t>
            </a:r>
          </a:p>
        </p:txBody>
      </p:sp>
      <p:sp>
        <p:nvSpPr>
          <p:cNvPr id="9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095912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chart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F6AC3EB6-1B81-4F6E-9980-641B2C288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0E28DA-F910-4040-B42A-86EE40EE144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2FDF0E6-F08C-4144-89DF-E19E4D5C0576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51FF921-569A-4A54-859C-5F61B641D59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8200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in title slid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 sz="1300"/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GB" dirty="0"/>
              <a:t>Month, year</a:t>
            </a:r>
            <a:br>
              <a:rPr lang="en-GB" dirty="0"/>
            </a:br>
            <a:r>
              <a:rPr lang="en-GB" dirty="0"/>
              <a:t>Name presenter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edit title max over 2x lines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GB" dirty="0"/>
              <a:t>Subtitle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D1E7E9-0B74-D54C-8C9A-067E1D0C0E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178" y="1283678"/>
            <a:ext cx="3859822" cy="3859822"/>
          </a:xfrm>
          <a:prstGeom prst="rect">
            <a:avLst/>
          </a:prstGeom>
        </p:spPr>
      </p:pic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4FCEF2CD-9A3A-421B-94C9-614952CA2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9295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76264" y="1063626"/>
            <a:ext cx="7991474" cy="156527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GB" dirty="0"/>
              <a:t>Click to edit title</a:t>
            </a:r>
            <a:br>
              <a:rPr lang="en-GB" dirty="0"/>
            </a:br>
            <a:r>
              <a:rPr lang="en-GB" dirty="0"/>
              <a:t>max over 2 lines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76264" y="2641599"/>
            <a:ext cx="7991474" cy="660401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defRPr sz="2000">
                <a:solidFill>
                  <a:schemeClr val="accent2"/>
                </a:solidFill>
              </a:defRPr>
            </a:lvl1pPr>
          </a:lstStyle>
          <a:p>
            <a:r>
              <a:rPr lang="en-GB" dirty="0"/>
              <a:t>Subtitle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6EA6FA-95FE-4F8F-85EC-1FAC96E3B7C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310452-B107-48F7-82C4-83CEEEAF2C7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B5289F-FA18-43F2-8D12-2C70CDD7C8F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4" name="Graphic 33">
            <a:extLst>
              <a:ext uri="{FF2B5EF4-FFF2-40B4-BE49-F238E27FC236}">
                <a16:creationId xmlns:a16="http://schemas.microsoft.com/office/drawing/2014/main" id="{9B5CBCDE-5E13-4C2D-BD2B-A7F04116F64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35181"/>
          <a:stretch/>
        </p:blipFill>
        <p:spPr>
          <a:xfrm>
            <a:off x="0" y="-1"/>
            <a:ext cx="9144000" cy="79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81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76262" y="835025"/>
            <a:ext cx="7991475" cy="38973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en-GB" dirty="0"/>
            </a:lvl1pPr>
          </a:lstStyle>
          <a:p>
            <a:pPr marL="285750" lvl="0" indent="-285750">
              <a:lnSpc>
                <a:spcPct val="100000"/>
              </a:lnSpc>
            </a:pPr>
            <a:r>
              <a:rPr lang="en-GB" dirty="0"/>
              <a:t>Click to edit Master text styles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0D682A7-E09E-481B-B790-3AF34F8C4E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Agenda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3A9B50-46B5-4E97-BF86-927797BF349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1E6D825-B685-43C9-80D2-C60FD7D0785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B9D7424-FFC1-4F16-B297-C0AF041229F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195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CC9CF60C-F237-4C35-B5B9-DCAC15891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49DBEF-F615-45A1-AA51-C34CD01BC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3A0FA-AB68-49F8-A8DA-E9F3A2F1B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1F4F1C2-2D04-4080-9FD1-F04C6A85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214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6"/>
            <a:ext cx="7991475" cy="3897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8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C4B0388-7C7E-45C3-A6E3-3E637FAB2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C33F9F-6CBB-499E-A399-F579A1C082A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B278D-E37B-46DC-954C-589B0EF3EA4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826578-F514-4D23-8B3F-F3016B7CA92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2346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sz="quarter" idx="16" hasCustomPrompt="1"/>
          </p:nvPr>
        </p:nvSpPr>
        <p:spPr>
          <a:xfrm>
            <a:off x="576263" y="835025"/>
            <a:ext cx="7991475" cy="389731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0FE40DE-7E7D-4146-AB2D-5551E7E74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1770B-7A94-4844-AD38-CF8FB3080003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F74F79-D68A-45F4-B9C7-F1CCDF9519A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56A03-20E1-4E11-AF69-2080BD58C14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5979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4859338" y="835026"/>
            <a:ext cx="3708400" cy="389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 baseline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3708400" cy="389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A1EA73AF-7637-4A6C-A4B0-311EBFC6D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4264F-6D72-4F24-8CD7-BE495E8BB687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3CD3D90-6931-458C-A0AF-D2BBC25C8663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E8558DF-C777-4C31-85A8-21E662F0A5EB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301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white text and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chtergrondBeeld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E4043">
              <a:alpha val="14902"/>
            </a:srgbClr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GB" noProof="0" dirty="0"/>
              <a:t>Drag picture to placeholder or click icon to add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chemeClr val="bg1"/>
                </a:solidFill>
              </a:defRPr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GB" dirty="0"/>
              <a:t>Month, year</a:t>
            </a:r>
            <a:br>
              <a:rPr lang="en-GB" dirty="0"/>
            </a:br>
            <a:r>
              <a:rPr lang="en-GB" dirty="0"/>
              <a:t>Name presenter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edit title max over 2x lines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GB" dirty="0"/>
              <a:t>Subtitle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F59E71B1-F750-4435-986C-7F9EF205609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9294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GB" dirty="0"/>
              <a:t>Click to add text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  <a:p>
            <a:pPr lvl="0"/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4859338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/>
            </a:lvl1pPr>
            <a:lvl2pPr marL="287338" indent="-287338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</a:lstStyle>
          <a:p>
            <a:pPr lvl="0"/>
            <a:r>
              <a:rPr lang="en-GB" dirty="0"/>
              <a:t>Click to add text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3872E2A8-E205-4778-8440-C86A31617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4B11B-E592-4BB9-AE34-F70CB195E727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F1A4215-8A59-48E0-8F12-9F23CA60220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CF294D08-94E6-49A2-9DF7-3985093964A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036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6"/>
          </a:solidFill>
        </p:spPr>
        <p:txBody>
          <a:bodyPr tIns="291600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Drag picture to placeholder </a:t>
            </a:r>
            <a:br>
              <a:rPr lang="en-GB" noProof="0" dirty="0"/>
            </a:br>
            <a:r>
              <a:rPr lang="en-GB" noProof="0" dirty="0"/>
              <a:t>or click icon to add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370840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1301CE-B3DE-49E1-B3B2-EA2475A78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195263"/>
            <a:ext cx="3708400" cy="504825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3F7EFBD-DB9C-45C5-9F2E-C46AEC5F67DA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53377E4-E0A6-4CAB-B97D-2004235209B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E4FCB58-7D88-4A1A-B1DD-02B1B052F520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392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9"/>
          <p:cNvSpPr>
            <a:spLocks noGrp="1"/>
          </p:cNvSpPr>
          <p:nvPr>
            <p:ph type="pic" sz="quarter" idx="24" hasCustomPrompt="1"/>
          </p:nvPr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accent6"/>
          </a:solidFill>
        </p:spPr>
        <p:txBody>
          <a:bodyPr tIns="291600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Drag picture to placeholder</a:t>
            </a:r>
            <a:br>
              <a:rPr lang="en-GB" noProof="0" dirty="0"/>
            </a:br>
            <a:r>
              <a:rPr lang="en-GB" noProof="0" dirty="0"/>
              <a:t>or click icon to add</a:t>
            </a:r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4859338" y="835025"/>
            <a:ext cx="3681797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AEE6764-BCD9-4C0F-8D7F-6DAB3E011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9338" y="195263"/>
            <a:ext cx="3681797" cy="504825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10B3F087-DB20-4A94-AB80-B37ECB4779CB}"/>
              </a:ext>
            </a:extLst>
          </p:cNvPr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C6D60D1-99A0-4A98-BC8E-3EF57AA94001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76BAC64-3B0D-463F-8B20-473CDA4BD824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614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505335" y="835025"/>
            <a:ext cx="5062402" cy="3897313"/>
          </a:xfrm>
          <a:prstGeom prst="rect">
            <a:avLst/>
          </a:prstGeom>
          <a:solidFill>
            <a:schemeClr val="accent6"/>
          </a:solidFill>
        </p:spPr>
        <p:txBody>
          <a:bodyPr tIns="223200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Drag picture to placeholder or click icon to add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264107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2C27FB-C163-4802-BBE9-1194F6A07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5946856-8546-4DA9-9A8E-E5AE5A89C49C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75E8465-767D-44BA-B892-E9FA43E13D5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6D917-89B9-4999-9898-0406930D63BE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3462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large)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3505335" y="835025"/>
            <a:ext cx="5062402" cy="3897313"/>
          </a:xfrm>
          <a:prstGeom prst="roundRect">
            <a:avLst>
              <a:gd name="adj" fmla="val 4402"/>
            </a:avLst>
          </a:prstGeom>
          <a:solidFill>
            <a:schemeClr val="accent6"/>
          </a:solidFill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  <p:txBody>
          <a:bodyPr lIns="0" tIns="2232000" rIns="0" bIns="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Drag picture to placeholder or click icon to add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576264" y="835025"/>
            <a:ext cx="2641070" cy="38973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charset="0"/>
              <a:buNone/>
              <a:defRPr sz="1600" b="0"/>
            </a:lvl1pPr>
            <a:lvl2pPr marL="360363" indent="-360363">
              <a:lnSpc>
                <a:spcPct val="100000"/>
              </a:lnSpc>
              <a:buFont typeface="+mj-lt"/>
              <a:buAutoNum type="arabicPeriod"/>
              <a:defRPr sz="1600" b="0"/>
            </a:lvl2pPr>
            <a:lvl3pPr marL="365125" indent="0">
              <a:lnSpc>
                <a:spcPct val="100000"/>
              </a:lnSpc>
              <a:buFont typeface="Arial" charset="0"/>
              <a:buNone/>
              <a:defRPr sz="1600" b="0"/>
            </a:lvl3pPr>
            <a:lvl4pPr marL="549275" indent="0">
              <a:lnSpc>
                <a:spcPct val="100000"/>
              </a:lnSpc>
              <a:buNone/>
              <a:tabLst/>
              <a:defRPr sz="1600" b="0"/>
            </a:lvl4pPr>
            <a:lvl5pPr marL="725488" indent="0">
              <a:lnSpc>
                <a:spcPct val="100000"/>
              </a:lnSpc>
              <a:buFont typeface="Arial" charset="0"/>
              <a:buNone/>
              <a:defRPr sz="1600" b="0" baseline="0"/>
            </a:lvl5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B6A0F-FAB0-4F8C-9459-30EDA0835272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A77CE-E662-481F-BCC4-5E6BB30CACEC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D6AD45-0EAC-4DBD-8C61-C0F4ACB53601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2C27FB-C163-4802-BBE9-1194F6A07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293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859336" y="835025"/>
            <a:ext cx="3708401" cy="3897313"/>
          </a:xfrm>
          <a:prstGeom prst="rect">
            <a:avLst/>
          </a:prstGeom>
          <a:solidFill>
            <a:schemeClr val="accent6"/>
          </a:solidFill>
        </p:spPr>
        <p:txBody>
          <a:bodyPr tIns="223200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Drag picture to placeholder or click icon to add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GB" dirty="0"/>
              <a:t>Click to add text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  <a:p>
            <a:pPr lvl="0"/>
            <a:endParaRPr lang="en-GB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1526E6-52FE-4A12-AF1B-B37A25A00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077FD35B-6C0E-42DE-85B1-6521194AA6A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B11B6FB-578C-4F3B-A98D-5AF9DECFC4C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18D1FF-B499-48AE-A463-FCD1B03277A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770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image (right small)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 hasCustomPrompt="1"/>
          </p:nvPr>
        </p:nvSpPr>
        <p:spPr>
          <a:xfrm>
            <a:off x="4859336" y="835025"/>
            <a:ext cx="3708401" cy="3897313"/>
          </a:xfrm>
          <a:prstGeom prst="roundRect">
            <a:avLst>
              <a:gd name="adj" fmla="val 4626"/>
            </a:avLst>
          </a:prstGeom>
          <a:solidFill>
            <a:schemeClr val="accent6"/>
          </a:solidFill>
          <a:effectLst/>
        </p:spPr>
        <p:txBody>
          <a:bodyPr tIns="2232000"/>
          <a:lstStyle>
            <a:lvl1pPr marL="0" indent="0" algn="ctr">
              <a:lnSpc>
                <a:spcPct val="100000"/>
              </a:lnSpc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Drag picture to placeholder or click icon to add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GB" dirty="0"/>
              <a:t>Click to add text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  <a:p>
            <a:pPr lvl="0"/>
            <a:endParaRPr lang="en-GB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1526E6-52FE-4A12-AF1B-B37A25A00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7DD8DB3-C531-4BAF-94DF-B0A78EC7175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344BE83-BA14-49B6-A392-4BAD50F8603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F0C4FF9-2E18-439F-BB75-2227EBAD588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825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(w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EBA7FD14-63CD-42B5-8123-E0D2D06A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40CD0-E62A-40D6-A9A7-E90A7941CF8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871E6EE-F796-4FC9-A7D0-4C318002A70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A59B62-65E5-4805-9C65-6AB0D3219CE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1D87977-6410-4861-821B-247A28DFF45D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576263" y="835025"/>
            <a:ext cx="7991475" cy="3897313"/>
          </a:xfrm>
          <a:solidFill>
            <a:schemeClr val="accent6"/>
          </a:solidFill>
        </p:spPr>
        <p:txBody>
          <a:bodyPr tIns="2232000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lang="en-GB" noProof="0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566524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with vide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61EF6098-F062-48C8-804B-4CB80BE90332}"/>
              </a:ext>
            </a:extLst>
          </p:cNvPr>
          <p:cNvSpPr>
            <a:spLocks noGrp="1"/>
          </p:cNvSpPr>
          <p:nvPr>
            <p:ph type="media" sz="quarter" idx="17" hasCustomPrompt="1"/>
          </p:nvPr>
        </p:nvSpPr>
        <p:spPr>
          <a:xfrm>
            <a:off x="0" y="0"/>
            <a:ext cx="9144000" cy="5143500"/>
          </a:xfrm>
          <a:solidFill>
            <a:srgbClr val="3E4043">
              <a:alpha val="14902"/>
            </a:srgb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None/>
              <a:tabLst>
                <a:tab pos="266700" algn="l"/>
              </a:tabLst>
              <a:defRPr/>
            </a:pPr>
            <a:r>
              <a:rPr lang="en-GB" noProof="0" dirty="0"/>
              <a:t>Drag movie to placeholder or click icon to add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DE8C169-6D44-4FAB-8862-F0E9E8469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4227513"/>
            <a:ext cx="7991474" cy="504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4840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5" pos="5397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ble Placeholder 6"/>
          <p:cNvSpPr>
            <a:spLocks noGrp="1"/>
          </p:cNvSpPr>
          <p:nvPr>
            <p:ph type="tbl" sz="quarter" idx="16"/>
          </p:nvPr>
        </p:nvSpPr>
        <p:spPr>
          <a:xfrm>
            <a:off x="576261" y="835024"/>
            <a:ext cx="7990394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table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BA7FD14-63CD-42B5-8123-E0D2D06A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40CD0-E62A-40D6-A9A7-E90A7941CF8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871E6EE-F796-4FC9-A7D0-4C318002A70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AA59B62-65E5-4805-9C65-6AB0D3219CEE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896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orange text and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chtergrondBeeld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E4043">
              <a:alpha val="14902"/>
            </a:srgbClr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GB" noProof="0" dirty="0"/>
              <a:t>Drag picture to placeholder or click icon to add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chemeClr val="bg1"/>
                </a:solidFill>
              </a:defRPr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GB" dirty="0"/>
              <a:t>Month, year</a:t>
            </a:r>
            <a:br>
              <a:rPr lang="en-GB" dirty="0"/>
            </a:br>
            <a:r>
              <a:rPr lang="en-GB" dirty="0"/>
              <a:t>Name presenter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accent2"/>
                </a:solidFill>
              </a:defRPr>
            </a:lvl1pPr>
          </a:lstStyle>
          <a:p>
            <a:r>
              <a:rPr lang="en-GB" noProof="0" dirty="0"/>
              <a:t>Click to edit title max over 2x lines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GB" dirty="0"/>
              <a:t>Subtitle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0E6E70A5-8AF3-4A7A-B204-A2BBA10353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704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EEE115E-9A03-449B-92F1-3CD40794A0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900" y="2057400"/>
            <a:ext cx="3086100" cy="30861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576262" y="835024"/>
            <a:ext cx="5990400" cy="3168000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>
              <a:lnSpc>
                <a:spcPct val="100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“Quote”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140A6-5D0E-4488-95CA-4733486F5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200B3A-B3FB-4A32-A145-4E221A432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DC275C-83AD-4E74-9F99-2A21F1C78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1147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(white text - on dark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Drag picture into placeholder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43C7E15-6A7F-304C-9E96-52D4906FD9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263" y="835024"/>
            <a:ext cx="5976000" cy="3168000"/>
          </a:xfrm>
          <a:prstGeom prst="rect">
            <a:avLst/>
          </a:prstGeom>
        </p:spPr>
        <p:txBody>
          <a:bodyPr lIns="0" rIns="0">
            <a:normAutofit/>
          </a:bodyPr>
          <a:lstStyle>
            <a:lvl1pPr marL="0" indent="0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“Quote”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5FDA8F-E5DE-42B3-BE10-7B8BCDC83F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6D733F-B7CE-451D-A09C-370A3D494B3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4006D7-7C1F-4025-93C7-D6BFDD015AC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4655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(dark text - on light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/>
          </a:solidFill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Drag </a:t>
            </a:r>
            <a:r>
              <a:rPr lang="en-GB" noProof="0" dirty="0"/>
              <a:t>picture</a:t>
            </a:r>
            <a:r>
              <a:rPr lang="en-GB" dirty="0"/>
              <a:t> into placeholder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43C7E15-6A7F-304C-9E96-52D4906FD9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263" y="835024"/>
            <a:ext cx="5976000" cy="3168000"/>
          </a:xfrm>
          <a:prstGeom prst="rect">
            <a:avLst/>
          </a:prstGeom>
        </p:spPr>
        <p:txBody>
          <a:bodyPr lIns="0" rIns="0">
            <a:normAutofit/>
          </a:bodyPr>
          <a:lstStyle>
            <a:lvl1pPr marL="0" indent="0">
              <a:lnSpc>
                <a:spcPct val="100000"/>
              </a:lnSpc>
              <a:defRPr sz="3600">
                <a:solidFill>
                  <a:srgbClr val="53565A"/>
                </a:solidFill>
              </a:defRPr>
            </a:lvl1pPr>
          </a:lstStyle>
          <a:p>
            <a:r>
              <a:rPr lang="en-GB" dirty="0"/>
              <a:t>“Quote”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5D03DB-E24A-4B52-B9D9-B3D6DF21389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8D1E53-7D02-44DA-8691-6E53E6200A0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3AB17E-1E0B-4FA0-982D-17BEFEF8771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5528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26F7B-C707-4C07-B686-02CD29F0CAD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6263" y="1944888"/>
            <a:ext cx="3708400" cy="1594378"/>
          </a:xfrm>
        </p:spPr>
        <p:txBody>
          <a:bodyPr/>
          <a:lstStyle>
            <a:lvl1pPr marL="0" indent="0">
              <a:buNone/>
              <a:tabLst/>
              <a:defRPr lang="en-US" sz="5000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GB" dirty="0"/>
              <a:t>Closing line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330700"/>
            <a:ext cx="5112709" cy="44886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GB" dirty="0"/>
              <a:t>Department</a:t>
            </a:r>
            <a:br>
              <a:rPr lang="en-GB" dirty="0"/>
            </a:br>
            <a:r>
              <a:rPr lang="en-GB" dirty="0"/>
              <a:t>Date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ED1E7E9-0B74-D54C-8C9A-067E1D0C0E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178" y="1283678"/>
            <a:ext cx="3859822" cy="3859822"/>
          </a:xfrm>
          <a:prstGeom prst="rect">
            <a:avLst/>
          </a:prstGeom>
        </p:spPr>
      </p:pic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AC1E151E-40BD-4BA6-BA47-B4CC88EEAB3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2654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2" y="835024"/>
            <a:ext cx="7990393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chart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573F1347-FE67-40E4-AA2D-310D37787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90D2E0-D57F-4A41-BD5C-3583FF074B3E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4C421E-5D95-451E-8949-471305E9407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9D60DA-BD57-4569-90FD-32EA726464E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8154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4859339" y="835025"/>
            <a:ext cx="3708400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chart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834831"/>
            <a:ext cx="3708400" cy="3900618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GB" dirty="0"/>
              <a:t>Click to add text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  <a:p>
            <a:pPr lvl="0"/>
            <a:endParaRPr lang="en-GB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544DA18-BA2E-49AF-B2A3-110A868A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0B1EFA-FE5D-49F8-A5F8-64954B1A728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35A3B56-08BB-4B0C-8F45-D0C01C59B0B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001A6C6-F35F-4B8D-9A93-636EA444ED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6420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3" y="835025"/>
            <a:ext cx="3708400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chart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859339" y="835025"/>
            <a:ext cx="3708400" cy="3900618"/>
          </a:xfrm>
          <a:prstGeom prst="rect">
            <a:avLst/>
          </a:prstGeom>
        </p:spPr>
        <p:txBody>
          <a:bodyPr/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600" b="0" baseline="0"/>
            </a:lvl1pPr>
            <a:lvl2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300" b="0"/>
            </a:lvl2pPr>
            <a:lvl3pPr marL="447675" indent="-174625">
              <a:lnSpc>
                <a:spcPct val="100000"/>
              </a:lnSpc>
              <a:buFont typeface="Arial" panose="020B0604020202020204" pitchFamily="34" charset="0"/>
              <a:buChar char="−"/>
              <a:defRPr sz="1400" b="0"/>
            </a:lvl3pPr>
            <a:lvl4pPr marL="623888" indent="-176213">
              <a:lnSpc>
                <a:spcPct val="100000"/>
              </a:lnSpc>
              <a:tabLst/>
              <a:defRPr sz="1400" b="0"/>
            </a:lvl4pPr>
            <a:lvl5pPr marL="809625" indent="-185738">
              <a:lnSpc>
                <a:spcPct val="100000"/>
              </a:lnSpc>
              <a:defRPr sz="1400" b="0"/>
            </a:lvl5pPr>
            <a:lvl6pPr marL="1714500" indent="0">
              <a:buNone/>
              <a:defRPr/>
            </a:lvl6pPr>
          </a:lstStyle>
          <a:p>
            <a:pPr lvl="0"/>
            <a:r>
              <a:rPr lang="en-GB" dirty="0"/>
              <a:t>Click to add text</a:t>
            </a:r>
          </a:p>
          <a:p>
            <a:pPr lvl="2"/>
            <a:r>
              <a:rPr lang="en-GB" dirty="0"/>
              <a:t>Second level</a:t>
            </a:r>
          </a:p>
          <a:p>
            <a:pPr lvl="3"/>
            <a:r>
              <a:rPr lang="en-GB" dirty="0"/>
              <a:t>Third level</a:t>
            </a:r>
          </a:p>
          <a:p>
            <a:pPr lvl="4"/>
            <a:r>
              <a:rPr lang="en-GB" dirty="0"/>
              <a:t>Fourth level</a:t>
            </a:r>
          </a:p>
          <a:p>
            <a:pPr lvl="0"/>
            <a:endParaRPr lang="en-GB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544DA18-BA2E-49AF-B2A3-110A868A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0B1EFA-FE5D-49F8-A5F8-64954B1A7280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35A3B56-08BB-4B0C-8F45-D0C01C59B0B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001A6C6-F35F-4B8D-9A93-636EA444ED2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75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4859337" y="835024"/>
            <a:ext cx="3708401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chart</a:t>
            </a:r>
          </a:p>
        </p:txBody>
      </p:sp>
      <p:sp>
        <p:nvSpPr>
          <p:cNvPr id="14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2" y="835024"/>
            <a:ext cx="3708401" cy="389731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chart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897C3F8B-AA01-47E2-9CB3-C8B5B86F1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D27E724-76AC-43CB-8150-488BD4B602E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402BF66-0833-4D31-80F3-93788D9D40C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6FAC6A-2EDD-45F1-BB2D-4D0B78A0510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9437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hree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/>
          <p:cNvSpPr>
            <a:spLocks noGrp="1"/>
          </p:cNvSpPr>
          <p:nvPr>
            <p:ph type="chart" sz="quarter" idx="15"/>
          </p:nvPr>
        </p:nvSpPr>
        <p:spPr>
          <a:xfrm>
            <a:off x="576263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chart</a:t>
            </a:r>
          </a:p>
        </p:txBody>
      </p:sp>
      <p:sp>
        <p:nvSpPr>
          <p:cNvPr id="8" name="Chart Placeholder 5"/>
          <p:cNvSpPr>
            <a:spLocks noGrp="1"/>
          </p:cNvSpPr>
          <p:nvPr>
            <p:ph type="chart" sz="quarter" idx="18"/>
          </p:nvPr>
        </p:nvSpPr>
        <p:spPr>
          <a:xfrm>
            <a:off x="3336087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chart</a:t>
            </a:r>
          </a:p>
        </p:txBody>
      </p:sp>
      <p:sp>
        <p:nvSpPr>
          <p:cNvPr id="9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095912" y="835025"/>
            <a:ext cx="2471825" cy="38988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/>
            </a:lvl1pPr>
          </a:lstStyle>
          <a:p>
            <a:r>
              <a:rPr lang="en-GB" noProof="0" dirty="0"/>
              <a:t>Click icon to add chart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F6AC3EB6-1B81-4F6E-9980-641B2C288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0E28DA-F910-4040-B42A-86EE40EE144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2FDF0E6-F08C-4144-89DF-E19E4D5C0576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51FF921-569A-4A54-859C-5F61B641D59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0298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orange and gray text and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chtergrondBeeld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E4043">
              <a:alpha val="14902"/>
            </a:srgbClr>
          </a:solidFill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aseline="0"/>
            </a:lvl1pPr>
          </a:lstStyle>
          <a:p>
            <a:r>
              <a:rPr lang="en-GB" noProof="0" dirty="0"/>
              <a:t>Drag picture to placeholder or click icon to add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chemeClr val="tx1"/>
                </a:solidFill>
              </a:defRPr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GB" dirty="0"/>
              <a:t>Month, year</a:t>
            </a:r>
            <a:br>
              <a:rPr lang="en-GB" dirty="0"/>
            </a:br>
            <a:r>
              <a:rPr lang="en-GB" dirty="0"/>
              <a:t>Name presenter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chemeClr val="accent2"/>
                </a:solidFill>
              </a:defRPr>
            </a:lvl1pPr>
          </a:lstStyle>
          <a:p>
            <a:r>
              <a:rPr lang="en-GB" noProof="0" dirty="0"/>
              <a:t>Click to edit title max over 2x lines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GB" dirty="0"/>
              <a:t>Subtitle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0E6E70A5-8AF3-4A7A-B204-A2BBA10353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9311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in title slid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576263" y="4411227"/>
            <a:ext cx="5112709" cy="4900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 sz="1300"/>
            </a:lvl1pPr>
            <a:lvl2pPr marL="0" indent="0">
              <a:buNone/>
              <a:defRPr sz="1000"/>
            </a:lvl2pPr>
            <a:lvl3pPr marL="0" indent="0">
              <a:buNone/>
              <a:defRPr sz="1000"/>
            </a:lvl3pPr>
            <a:lvl4pPr marL="0" indent="0">
              <a:buNone/>
              <a:defRPr sz="1000"/>
            </a:lvl4pPr>
            <a:lvl5pPr marL="0" indent="0">
              <a:buNone/>
              <a:defRPr sz="1000"/>
            </a:lvl5pPr>
          </a:lstStyle>
          <a:p>
            <a:pPr lvl="0"/>
            <a:r>
              <a:rPr lang="en-GB" dirty="0"/>
              <a:t>Month, year</a:t>
            </a:r>
            <a:br>
              <a:rPr lang="en-GB" dirty="0"/>
            </a:br>
            <a:r>
              <a:rPr lang="en-GB" dirty="0"/>
              <a:t>Name presenter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76263" y="1659467"/>
            <a:ext cx="5112709" cy="174413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800">
                <a:solidFill>
                  <a:srgbClr val="53565A"/>
                </a:solidFill>
              </a:defRPr>
            </a:lvl1pPr>
          </a:lstStyle>
          <a:p>
            <a:r>
              <a:rPr lang="en-GB" noProof="0" dirty="0"/>
              <a:t>Click to edit title max over 2x lines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263" y="3488267"/>
            <a:ext cx="5112709" cy="762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buNone/>
              <a:defRPr sz="2000">
                <a:solidFill>
                  <a:srgbClr val="FF6C00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GB" dirty="0"/>
              <a:t>Subtitle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D1E7E9-0B74-D54C-8C9A-067E1D0C0E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178" y="1283678"/>
            <a:ext cx="3859822" cy="3859822"/>
          </a:xfrm>
          <a:prstGeom prst="rect">
            <a:avLst/>
          </a:prstGeom>
        </p:spPr>
      </p:pic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E8A0C770-19FC-43E2-AEE2-B18B053BEFF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76263" y="369888"/>
            <a:ext cx="552450" cy="6096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  <p:txBody>
          <a:bodyPr>
            <a:no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en-GB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38993" cy="797661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76264" y="1063626"/>
            <a:ext cx="7991474" cy="156527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tx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GB" dirty="0"/>
              <a:t>Click to edit title</a:t>
            </a:r>
            <a:br>
              <a:rPr lang="en-GB" dirty="0"/>
            </a:br>
            <a:r>
              <a:rPr lang="en-GB" dirty="0"/>
              <a:t>max over 2 lines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76264" y="2641599"/>
            <a:ext cx="7991474" cy="660401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defRPr sz="2000">
                <a:solidFill>
                  <a:schemeClr val="accent2"/>
                </a:solidFill>
              </a:defRPr>
            </a:lvl1pPr>
          </a:lstStyle>
          <a:p>
            <a:r>
              <a:rPr lang="en-GB" dirty="0"/>
              <a:t>Subtitle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6EA6FA-95FE-4F8F-85EC-1FAC96E3B7C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310452-B107-48F7-82C4-83CEEEAF2C7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B5289F-FA18-43F2-8D12-2C70CDD7C8F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76262" y="835025"/>
            <a:ext cx="7991475" cy="38973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88000" indent="-288000">
              <a:defRPr lang="en-GB" dirty="0"/>
            </a:lvl1pPr>
          </a:lstStyle>
          <a:p>
            <a:pPr marL="285750" lvl="0" indent="-285750">
              <a:lnSpc>
                <a:spcPct val="100000"/>
              </a:lnSpc>
            </a:pPr>
            <a:r>
              <a:rPr lang="en-US"/>
              <a:t>Click to edit Master text styles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0D682A7-E09E-481B-B790-3AF34F8C4E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Agenda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3A9B50-46B5-4E97-BF86-927797BF349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1E6D825-B685-43C9-80D2-C60FD7D0785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B9D7424-FFC1-4F16-B297-C0AF041229F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2608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30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slideLayout" Target="../slideLayouts/slideLayout50.xml"/><Relationship Id="rId3" Type="http://schemas.openxmlformats.org/officeDocument/2006/relationships/slideLayout" Target="../slideLayouts/slideLayout35.xml"/><Relationship Id="rId21" Type="http://schemas.openxmlformats.org/officeDocument/2006/relationships/slideLayout" Target="../slideLayouts/slideLayout53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20" Type="http://schemas.openxmlformats.org/officeDocument/2006/relationships/slideLayout" Target="../slideLayouts/slideLayout52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24" Type="http://schemas.openxmlformats.org/officeDocument/2006/relationships/image" Target="../media/image4.svg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23" Type="http://schemas.openxmlformats.org/officeDocument/2006/relationships/image" Target="../media/image3.png"/><Relationship Id="rId10" Type="http://schemas.openxmlformats.org/officeDocument/2006/relationships/slideLayout" Target="../slideLayouts/slideLayout42.xml"/><Relationship Id="rId19" Type="http://schemas.openxmlformats.org/officeDocument/2006/relationships/slideLayout" Target="../slideLayouts/slideLayout51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Relationship Id="rId2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slideLayout" Target="../slideLayouts/slideLayout56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263" y="4961769"/>
            <a:ext cx="20592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961769"/>
            <a:ext cx="30861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4928590-4084-6B40-8DED-B4F8C98BED1B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0"/>
              </a:ext>
            </a:extLst>
          </a:blip>
          <a:srcRect/>
          <a:stretch/>
        </p:blipFill>
        <p:spPr>
          <a:xfrm>
            <a:off x="8567737" y="198501"/>
            <a:ext cx="401839" cy="443408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263" y="195263"/>
            <a:ext cx="7821950" cy="50482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263" y="835024"/>
            <a:ext cx="7991475" cy="38973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677" y="4961769"/>
            <a:ext cx="389103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755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2" r:id="rId2"/>
    <p:sldLayoutId id="2147483803" r:id="rId3"/>
    <p:sldLayoutId id="2147483660" r:id="rId4"/>
    <p:sldLayoutId id="2147483802" r:id="rId5"/>
    <p:sldLayoutId id="2147483804" r:id="rId6"/>
    <p:sldLayoutId id="2147483701" r:id="rId7"/>
    <p:sldLayoutId id="2147483734" r:id="rId8"/>
    <p:sldLayoutId id="2147483650" r:id="rId9"/>
    <p:sldLayoutId id="2147483735" r:id="rId10"/>
    <p:sldLayoutId id="2147483708" r:id="rId11"/>
    <p:sldLayoutId id="2147483662" r:id="rId12"/>
    <p:sldLayoutId id="2147483703" r:id="rId13"/>
    <p:sldLayoutId id="2147483696" r:id="rId14"/>
    <p:sldLayoutId id="2147483663" r:id="rId15"/>
    <p:sldLayoutId id="2147483698" r:id="rId16"/>
    <p:sldLayoutId id="2147483699" r:id="rId17"/>
    <p:sldLayoutId id="2147483737" r:id="rId18"/>
    <p:sldLayoutId id="2147483666" r:id="rId19"/>
    <p:sldLayoutId id="2147483736" r:id="rId20"/>
    <p:sldLayoutId id="2147483738" r:id="rId21"/>
    <p:sldLayoutId id="2147483767" r:id="rId22"/>
    <p:sldLayoutId id="2147483669" r:id="rId23"/>
    <p:sldLayoutId id="2147483665" r:id="rId24"/>
    <p:sldLayoutId id="2147483664" r:id="rId25"/>
    <p:sldLayoutId id="2147483709" r:id="rId26"/>
    <p:sldLayoutId id="2147483670" r:id="rId2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82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809750" indent="-1952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62163" indent="-17621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33625" indent="-1825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598738" indent="-177800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526" userDrawn="1">
          <p15:clr>
            <a:srgbClr val="F26B43"/>
          </p15:clr>
        </p15:guide>
        <p15:guide id="9" orient="horz" pos="441" userDrawn="1">
          <p15:clr>
            <a:srgbClr val="F26B43"/>
          </p15:clr>
        </p15:guide>
        <p15:guide id="10" orient="horz" pos="123" userDrawn="1">
          <p15:clr>
            <a:srgbClr val="F26B43"/>
          </p15:clr>
        </p15:guide>
        <p15:guide id="11" orient="horz" pos="3003" userDrawn="1">
          <p15:clr>
            <a:srgbClr val="547EBF"/>
          </p15:clr>
        </p15:guide>
        <p15:guide id="12" pos="5647" userDrawn="1">
          <p15:clr>
            <a:srgbClr val="547EBF"/>
          </p15:clr>
        </p15:guide>
        <p15:guide id="13" orient="horz" pos="3185" userDrawn="1">
          <p15:clr>
            <a:srgbClr val="9FCC3B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263" y="4961769"/>
            <a:ext cx="20592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961769"/>
            <a:ext cx="30861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263" y="195263"/>
            <a:ext cx="7821950" cy="50482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263" y="835024"/>
            <a:ext cx="7991475" cy="38973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677" y="4961769"/>
            <a:ext cx="389103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7">
            <a:extLst>
              <a:ext uri="{FF2B5EF4-FFF2-40B4-BE49-F238E27FC236}">
                <a16:creationId xmlns:a16="http://schemas.microsoft.com/office/drawing/2014/main" id="{8D5161C8-EE77-4377-B6B1-7E9C29CB9F0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8567737" y="198501"/>
            <a:ext cx="401839" cy="44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582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88" r:id="rId2"/>
    <p:sldLayoutId id="2147483792" r:id="rId3"/>
    <p:sldLayoutId id="2147483790" r:id="rId4"/>
    <p:sldLayoutId id="2147483791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82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00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809750" indent="-1952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62163" indent="-17621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33625" indent="-1825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598738" indent="-177800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526" userDrawn="1">
          <p15:clr>
            <a:srgbClr val="F26B43"/>
          </p15:clr>
        </p15:guide>
        <p15:guide id="9" orient="horz" pos="441" userDrawn="1">
          <p15:clr>
            <a:srgbClr val="F26B43"/>
          </p15:clr>
        </p15:guide>
        <p15:guide id="10" orient="horz" pos="123" userDrawn="1">
          <p15:clr>
            <a:srgbClr val="F26B43"/>
          </p15:clr>
        </p15:guide>
        <p15:guide id="11" orient="horz" pos="3003" userDrawn="1">
          <p15:clr>
            <a:srgbClr val="547EBF"/>
          </p15:clr>
        </p15:guide>
        <p15:guide id="12" pos="5647" userDrawn="1">
          <p15:clr>
            <a:srgbClr val="547EBF"/>
          </p15:clr>
        </p15:guide>
        <p15:guide id="13" orient="horz" pos="3185" userDrawn="1">
          <p15:clr>
            <a:srgbClr val="9FCC3B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E2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263" y="4961769"/>
            <a:ext cx="20592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961769"/>
            <a:ext cx="30861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263" y="195263"/>
            <a:ext cx="7821950" cy="50482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263" y="835024"/>
            <a:ext cx="7991475" cy="3897313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677" y="4961769"/>
            <a:ext cx="389103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D2B5B76-D48B-486B-B148-17C02F22EB4C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8570538" y="198501"/>
            <a:ext cx="396236" cy="44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54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801" r:id="rId16"/>
    <p:sldLayoutId id="2147483762" r:id="rId17"/>
    <p:sldLayoutId id="2147483763" r:id="rId18"/>
    <p:sldLayoutId id="2147483764" r:id="rId19"/>
    <p:sldLayoutId id="2147483765" r:id="rId20"/>
    <p:sldLayoutId id="2147483766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bg1"/>
          </a:solidFill>
          <a:latin typeface="+mn-lt"/>
          <a:ea typeface="+mn-ea"/>
          <a:cs typeface="+mn-cs"/>
        </a:defRPr>
      </a:lvl1pPr>
      <a:lvl2pPr marL="46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2pPr>
      <a:lvl3pPr marL="64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3pPr>
      <a:lvl4pPr marL="82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4pPr>
      <a:lvl5pPr marL="100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bg1"/>
          </a:solidFill>
          <a:latin typeface="+mn-lt"/>
          <a:ea typeface="+mn-ea"/>
          <a:cs typeface="+mn-cs"/>
        </a:defRPr>
      </a:lvl5pPr>
      <a:lvl6pPr marL="1809750" indent="-1952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62163" indent="-17621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33625" indent="-1825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598738" indent="-177800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526" userDrawn="1">
          <p15:clr>
            <a:srgbClr val="F26B43"/>
          </p15:clr>
        </p15:guide>
        <p15:guide id="9" orient="horz" pos="441" userDrawn="1">
          <p15:clr>
            <a:srgbClr val="F26B43"/>
          </p15:clr>
        </p15:guide>
        <p15:guide id="10" orient="horz" pos="123" userDrawn="1">
          <p15:clr>
            <a:srgbClr val="F26B43"/>
          </p15:clr>
        </p15:guide>
        <p15:guide id="11" orient="horz" pos="3003" userDrawn="1">
          <p15:clr>
            <a:srgbClr val="547EBF"/>
          </p15:clr>
        </p15:guide>
        <p15:guide id="12" pos="5647" userDrawn="1">
          <p15:clr>
            <a:srgbClr val="547EBF"/>
          </p15:clr>
        </p15:guide>
        <p15:guide id="13" orient="horz" pos="3185" userDrawn="1">
          <p15:clr>
            <a:srgbClr val="9FCC3B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E2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263" y="4961769"/>
            <a:ext cx="20592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961769"/>
            <a:ext cx="30861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263" y="195263"/>
            <a:ext cx="7821950" cy="504825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263" y="835024"/>
            <a:ext cx="7991475" cy="3897313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677" y="4961769"/>
            <a:ext cx="389103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82F89014-7F8D-47C1-8D79-17A715C9D2B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2B01DC-AA4B-4B09-A9C1-2490348EB46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8570538" y="198501"/>
            <a:ext cx="396236" cy="44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1072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bg1"/>
          </a:solidFill>
          <a:latin typeface="+mn-lt"/>
          <a:ea typeface="+mn-ea"/>
          <a:cs typeface="+mn-cs"/>
        </a:defRPr>
      </a:lvl1pPr>
      <a:lvl2pPr marL="46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2pPr>
      <a:lvl3pPr marL="64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3pPr>
      <a:lvl4pPr marL="82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bg1"/>
          </a:solidFill>
          <a:latin typeface="+mn-lt"/>
          <a:ea typeface="+mn-ea"/>
          <a:cs typeface="+mn-cs"/>
        </a:defRPr>
      </a:lvl4pPr>
      <a:lvl5pPr marL="1008000" indent="-18000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bg1"/>
          </a:solidFill>
          <a:latin typeface="+mn-lt"/>
          <a:ea typeface="+mn-ea"/>
          <a:cs typeface="+mn-cs"/>
        </a:defRPr>
      </a:lvl5pPr>
      <a:lvl6pPr marL="1809750" indent="-1952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62163" indent="-17621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33625" indent="-182563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598738" indent="-177800" algn="l" defTabSz="685800" rtl="0" eaLnBrk="1" latinLnBrk="0" hangingPunct="1">
        <a:lnSpc>
          <a:spcPct val="90000"/>
        </a:lnSpc>
        <a:spcBef>
          <a:spcPts val="375"/>
        </a:spcBef>
        <a:buClr>
          <a:srgbClr val="FF6C00"/>
        </a:buClr>
        <a:buFont typeface="Courier New" panose="02070309020205020404" pitchFamily="49" charset="0"/>
        <a:buChar char="o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526" userDrawn="1">
          <p15:clr>
            <a:srgbClr val="F26B43"/>
          </p15:clr>
        </p15:guide>
        <p15:guide id="9" orient="horz" pos="441" userDrawn="1">
          <p15:clr>
            <a:srgbClr val="F26B43"/>
          </p15:clr>
        </p15:guide>
        <p15:guide id="10" orient="horz" pos="123" userDrawn="1">
          <p15:clr>
            <a:srgbClr val="F26B43"/>
          </p15:clr>
        </p15:guide>
        <p15:guide id="11" orient="horz" pos="3003" userDrawn="1">
          <p15:clr>
            <a:srgbClr val="547EBF"/>
          </p15:clr>
        </p15:guide>
        <p15:guide id="12" pos="5647" userDrawn="1">
          <p15:clr>
            <a:srgbClr val="547EBF"/>
          </p15:clr>
        </p15:guide>
        <p15:guide id="13" orient="horz" pos="3185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mje.org/about-icmj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FD8347-4804-47F1-98FB-1E11456E58E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Geraldine Lovell, Senior Indexation Manager, Elsevier</a:t>
            </a:r>
          </a:p>
          <a:p>
            <a:r>
              <a:rPr lang="nl-NL" dirty="0"/>
              <a:t>Oct 2025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46164F-14D7-4C97-AFFF-0E08E03824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Indexation basics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A9378B2-982B-4C37-BEC6-9E222921062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1448" y="2764413"/>
            <a:ext cx="5112709" cy="762000"/>
          </a:xfrm>
        </p:spPr>
        <p:txBody>
          <a:bodyPr/>
          <a:lstStyle/>
          <a:p>
            <a:r>
              <a:rPr lang="en-GB" dirty="0"/>
              <a:t>IV International Conference </a:t>
            </a:r>
            <a:r>
              <a:rPr lang="en-GB" i="1" dirty="0"/>
              <a:t>"Open Science and Innovation in Ukraine 2025</a:t>
            </a:r>
            <a:endParaRPr lang="nl-N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43E2E1-D8D0-428F-9CE1-98FD10199A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3758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2800">
        <p:fade/>
      </p:transition>
    </mc:Choice>
    <mc:Fallback xmlns="">
      <p:transition spd="med" advTm="228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9F6F5-9A77-A494-E20A-9B07E75DA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B4D14-603A-A286-3281-3606A2C60C4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r>
              <a:rPr lang="en-US" dirty="0"/>
              <a:t>Measures a journal’s impact over a **4-year citation window  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CiteScore</a:t>
            </a:r>
            <a:r>
              <a:rPr lang="en-US" dirty="0"/>
              <a:t> = Total citations in Year X to articles from (X-1) to (X-4)</a:t>
            </a:r>
          </a:p>
          <a:p>
            <a:pPr marL="0" indent="0">
              <a:buNone/>
            </a:pPr>
            <a:r>
              <a:rPr lang="en-US" dirty="0"/>
              <a:t>             	          ------------------------------------------------------</a:t>
            </a:r>
          </a:p>
          <a:p>
            <a:pPr marL="0" indent="0">
              <a:buNone/>
            </a:pPr>
            <a:r>
              <a:rPr lang="en-US" dirty="0"/>
              <a:t>            	         Total citable documents from (X-1) to (X-4)</a:t>
            </a:r>
          </a:p>
          <a:p>
            <a:r>
              <a:rPr lang="en-US" dirty="0"/>
              <a:t>Example Calculation (2023 </a:t>
            </a:r>
            <a:r>
              <a:rPr lang="en-US" dirty="0" err="1"/>
              <a:t>CiteScore</a:t>
            </a:r>
            <a:r>
              <a:rPr lang="en-US" dirty="0"/>
              <a:t>)**</a:t>
            </a:r>
          </a:p>
          <a:p>
            <a:pPr marL="0" indent="0">
              <a:buNone/>
            </a:pPr>
            <a:r>
              <a:rPr lang="en-US" dirty="0"/>
              <a:t>		800 citations** (in 2023) to articles published in 2019-2022</a:t>
            </a:r>
          </a:p>
          <a:p>
            <a:pPr marL="0" indent="0">
              <a:buNone/>
            </a:pPr>
            <a:r>
              <a:rPr lang="en-US" dirty="0"/>
              <a:t>			200 documents published in 2019-2022</a:t>
            </a:r>
          </a:p>
          <a:p>
            <a:pPr marL="0" indent="0">
              <a:buNone/>
            </a:pPr>
            <a:r>
              <a:rPr lang="en-US" dirty="0"/>
              <a:t>				</a:t>
            </a:r>
            <a:r>
              <a:rPr lang="en-US" dirty="0" err="1"/>
              <a:t>CiteScore</a:t>
            </a:r>
            <a:r>
              <a:rPr lang="en-US" dirty="0"/>
              <a:t> = 800 / 200 = **4.0**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600" dirty="0"/>
              <a:t>✅ Key Differences Between </a:t>
            </a:r>
            <a:r>
              <a:rPr lang="en-US" sz="1600" dirty="0" err="1"/>
              <a:t>CiteScore</a:t>
            </a:r>
            <a:r>
              <a:rPr lang="en-US" sz="1600" dirty="0"/>
              <a:t> &amp; Impact Factor</a:t>
            </a:r>
          </a:p>
          <a:p>
            <a:pPr marL="0" indent="0">
              <a:buNone/>
            </a:pPr>
            <a:r>
              <a:rPr lang="en-US" sz="1600" dirty="0"/>
              <a:t> ✅ </a:t>
            </a:r>
            <a:r>
              <a:rPr lang="en-US" sz="1600" dirty="0" err="1"/>
              <a:t>CiteScore</a:t>
            </a:r>
            <a:r>
              <a:rPr lang="en-US" sz="1600" dirty="0"/>
              <a:t>:  4-year window, includes all document types, from Scopus</a:t>
            </a:r>
          </a:p>
          <a:p>
            <a:pPr marL="0" indent="0">
              <a:buNone/>
            </a:pPr>
            <a:r>
              <a:rPr lang="en-US" sz="1600" dirty="0"/>
              <a:t> ✅ Impact Factor:  2-year window, only research articles &amp; reviews, from </a:t>
            </a:r>
            <a:r>
              <a:rPr lang="en-US" sz="1600" dirty="0" err="1"/>
              <a:t>WoS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1820A2-336B-80E3-162F-7474B7F7E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How is CiteScore calculated?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B98E00-2B9D-F63C-F138-003E8ED717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1950" y="101408"/>
            <a:ext cx="1527650" cy="619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124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8072">
        <p:fade/>
      </p:transition>
    </mc:Choice>
    <mc:Fallback xmlns="">
      <p:transition spd="med" advTm="68072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F2230-33C2-EE3A-D750-7E4A7176E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69DF5-2A2C-0A61-208E-CE73C5F01D4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For researchers/authors: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Article should contribute to academic field with high-quality research</a:t>
            </a:r>
          </a:p>
          <a:p>
            <a:r>
              <a:rPr lang="nl-NL" dirty="0"/>
              <a:t>Scopus focus strongly on citations – share your work as broadly as possible to help generate these</a:t>
            </a:r>
          </a:p>
          <a:p>
            <a:r>
              <a:rPr lang="nl-NL" dirty="0"/>
              <a:t>Follow journal guidelines closely; Scopus editors will look for compliance</a:t>
            </a:r>
          </a:p>
          <a:p>
            <a:r>
              <a:rPr lang="nl-NL" dirty="0"/>
              <a:t>If required, </a:t>
            </a:r>
            <a:r>
              <a:rPr lang="en-US" dirty="0"/>
              <a:t>consider professional editing services to refine grammar and clarity</a:t>
            </a:r>
          </a:p>
          <a:p>
            <a:r>
              <a:rPr lang="en-US" dirty="0"/>
              <a:t>List all contributing authors and avoid ghost or honorary authorship</a:t>
            </a:r>
          </a:p>
          <a:p>
            <a:r>
              <a:rPr lang="en-US" dirty="0"/>
              <a:t>Write a strong cover letter: briefly explain your paper’s importance, how it fits the journal, and why it should be published.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D76CCC-13D8-945E-C24C-34D9C6377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Scopus - tips</a:t>
            </a:r>
          </a:p>
        </p:txBody>
      </p:sp>
      <p:pic>
        <p:nvPicPr>
          <p:cNvPr id="4" name="Picture 3" descr="A yellow light bulb with black text&#10;&#10;AI-generated content may be incorrect.">
            <a:extLst>
              <a:ext uri="{FF2B5EF4-FFF2-40B4-BE49-F238E27FC236}">
                <a16:creationId xmlns:a16="http://schemas.microsoft.com/office/drawing/2014/main" id="{F769DA0B-CA5D-DEAB-4482-519891E7EE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0058" y="3752"/>
            <a:ext cx="1531900" cy="1277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98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13376">
        <p:fade/>
      </p:transition>
    </mc:Choice>
    <mc:Fallback xmlns="">
      <p:transition spd="med" advTm="113376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4FE17-EDA3-89F2-AECE-AE7745126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A627D-696A-DDCE-E0EB-E13CFE2C68D3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For Publishers/Societies: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Ensure journal meets Scopus requirements (peer reviewed, ISSN, regular publication, diverse authorship and board</a:t>
            </a:r>
          </a:p>
          <a:p>
            <a:r>
              <a:rPr lang="nl-NL" dirty="0"/>
              <a:t>Clear processes described on your journal home page</a:t>
            </a:r>
          </a:p>
          <a:p>
            <a:r>
              <a:rPr lang="en-US" dirty="0"/>
              <a:t>Ensure a clear peer-review process (double-blind or single-blind).</a:t>
            </a:r>
            <a:endParaRPr lang="nl-NL" dirty="0"/>
          </a:p>
          <a:p>
            <a:r>
              <a:rPr lang="nl-NL" dirty="0"/>
              <a:t>Follow COPE guidelines (https://publicationethics.org/)</a:t>
            </a:r>
          </a:p>
          <a:p>
            <a:r>
              <a:rPr lang="en-US" dirty="0"/>
              <a:t>Focus on obtaining original, high-impact research with global relevance.</a:t>
            </a:r>
          </a:p>
          <a:p>
            <a:r>
              <a:rPr lang="en-US" dirty="0"/>
              <a:t>Maintain high citation rates by encouraging authors to promote their work.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C901B2-F56A-D331-A39B-63D0304AE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Scopus tips - continued</a:t>
            </a:r>
          </a:p>
        </p:txBody>
      </p:sp>
      <p:pic>
        <p:nvPicPr>
          <p:cNvPr id="4" name="Picture 3" descr="A yellow light bulb with black text&#10;&#10;AI-generated content may be incorrect.">
            <a:extLst>
              <a:ext uri="{FF2B5EF4-FFF2-40B4-BE49-F238E27FC236}">
                <a16:creationId xmlns:a16="http://schemas.microsoft.com/office/drawing/2014/main" id="{4E11F725-E459-F17D-1FE6-09F23EEA54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0058" y="3752"/>
            <a:ext cx="1531900" cy="1277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223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83366">
        <p:fade/>
      </p:transition>
    </mc:Choice>
    <mc:Fallback xmlns="">
      <p:transition spd="med" advTm="83366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2F81C-CF37-5780-A638-906757F15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192B6-BFC9-2CC7-46C0-5D42571E24B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76263" y="835025"/>
            <a:ext cx="7991475" cy="4052859"/>
          </a:xfrm>
        </p:spPr>
        <p:txBody>
          <a:bodyPr/>
          <a:lstStyle/>
          <a:p>
            <a:r>
              <a:rPr lang="en-US" sz="1600" dirty="0"/>
              <a:t>A free </a:t>
            </a:r>
            <a:r>
              <a:rPr lang="en-US" sz="1600" b="1" dirty="0"/>
              <a:t>search engine </a:t>
            </a:r>
            <a:r>
              <a:rPr lang="en-US" sz="1600" dirty="0"/>
              <a:t>from the U.S. National Library of Medicine (NLM).</a:t>
            </a:r>
          </a:p>
          <a:p>
            <a:r>
              <a:rPr lang="en-US" sz="1600" dirty="0"/>
              <a:t>Focuses on biomedical and life sciences literature.</a:t>
            </a:r>
          </a:p>
          <a:p>
            <a:r>
              <a:rPr lang="en-US" sz="1600" dirty="0"/>
              <a:t>Includes citations and abstracts from MEDLINE and other sources.</a:t>
            </a:r>
          </a:p>
          <a:p>
            <a:r>
              <a:rPr lang="en-US" sz="1600" dirty="0"/>
              <a:t>Often used by researchers, healthcare professionals, and students.</a:t>
            </a:r>
          </a:p>
          <a:p>
            <a:r>
              <a:rPr lang="en-US" sz="1600" dirty="0"/>
              <a:t>Does not include full-text articles (links to publishers instead).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nl-NL" sz="1600" dirty="0"/>
              <a:t>No application process for PubMed. If accepted for PubMed Central or Medline then citations/abstracts will automatically flow through to PubMed Search Engine (typically 3 days later)</a:t>
            </a:r>
          </a:p>
          <a:p>
            <a:r>
              <a:rPr lang="nl-NL" sz="1600" dirty="0"/>
              <a:t>Funded papers (ie, Wellcome Trust, NIH-funded, other European funders) will also have citations on PubMed</a:t>
            </a:r>
          </a:p>
          <a:p>
            <a:r>
              <a:rPr lang="nl-NL" sz="1600" dirty="0"/>
              <a:t>Automatic process, no input required from publishers, researchers</a:t>
            </a:r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BEB170-FA54-F890-1035-ECBD4325E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PubMed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0E7F7B-B6D5-3CDF-A6D8-0D136B8654B8}"/>
              </a:ext>
            </a:extLst>
          </p:cNvPr>
          <p:cNvSpPr txBox="1"/>
          <p:nvPr/>
        </p:nvSpPr>
        <p:spPr>
          <a:xfrm>
            <a:off x="2143049" y="2571750"/>
            <a:ext cx="46883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What this means for Publishers and Researchers: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CAC20F-A3E9-E362-92C7-C182EE8EEB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1357" y="80339"/>
            <a:ext cx="1385612" cy="513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93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19738">
        <p:fade/>
      </p:transition>
    </mc:Choice>
    <mc:Fallback xmlns="">
      <p:transition spd="med" advTm="119738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6D3AD-B944-795E-15A5-52B344025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B8EE2-4104-6346-422B-45B5E6EFC4C3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r>
              <a:rPr lang="en-US" sz="1600" dirty="0"/>
              <a:t>A free full-text </a:t>
            </a:r>
            <a:r>
              <a:rPr lang="en-US" sz="1600" b="1" dirty="0"/>
              <a:t>archive</a:t>
            </a:r>
            <a:r>
              <a:rPr lang="en-US" sz="1600" dirty="0"/>
              <a:t> of biomedical and life sciences articles.</a:t>
            </a:r>
          </a:p>
          <a:p>
            <a:r>
              <a:rPr lang="en-US" sz="1600" dirty="0"/>
              <a:t>Managed by the U.S. National Institutes of Health (NIH).</a:t>
            </a:r>
          </a:p>
          <a:p>
            <a:r>
              <a:rPr lang="en-US" sz="1600" dirty="0"/>
              <a:t>Complements PubMed by providing open-access content.</a:t>
            </a:r>
          </a:p>
          <a:p>
            <a:r>
              <a:rPr lang="en-US" sz="1600" dirty="0"/>
              <a:t>Ensures long-term preservation of scholarly literature.</a:t>
            </a:r>
          </a:p>
          <a:p>
            <a:r>
              <a:rPr lang="en-US" sz="1600" dirty="0"/>
              <a:t>Articles must meet specific technical and content standards to be included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1600" dirty="0"/>
              <a:t>Publishers must apply for inclusion; review process is around 5 months</a:t>
            </a:r>
          </a:p>
          <a:p>
            <a:r>
              <a:rPr lang="en-US" sz="1600" dirty="0"/>
              <a:t>Once accepted, PMC usually accept 2 years of back-data</a:t>
            </a:r>
          </a:p>
          <a:p>
            <a:r>
              <a:rPr lang="en-US" sz="1600" dirty="0"/>
              <a:t>All new articles from researchers to an accepted journal will flow automatically through to PMC</a:t>
            </a:r>
          </a:p>
          <a:p>
            <a:r>
              <a:rPr lang="en-US" sz="1600" dirty="0"/>
              <a:t>Citations will flow through to PubMed (search engine) also</a:t>
            </a:r>
            <a:endParaRPr lang="nl-NL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042FFF-88A5-5C6B-F1DF-2CC779474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PubMed Central (PMC)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424E0E-0CA4-6CAA-0264-B459342647B1}"/>
              </a:ext>
            </a:extLst>
          </p:cNvPr>
          <p:cNvSpPr txBox="1"/>
          <p:nvPr/>
        </p:nvSpPr>
        <p:spPr>
          <a:xfrm>
            <a:off x="2143049" y="2571750"/>
            <a:ext cx="46883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What this means for Publishers and Researchers: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C199A9-8ED3-998B-A51E-8D58789993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1427" y="26102"/>
            <a:ext cx="1056556" cy="843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193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8423">
        <p:fade/>
      </p:transition>
    </mc:Choice>
    <mc:Fallback xmlns="">
      <p:transition spd="med" advTm="108423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E03B4-5674-5F6E-00BE-80CD4821B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4DD85-C933-00DE-AD49-1CE1F747C93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91500" y="1167534"/>
            <a:ext cx="7991475" cy="3897313"/>
          </a:xfrm>
        </p:spPr>
        <p:txBody>
          <a:bodyPr/>
          <a:lstStyle/>
          <a:p>
            <a:r>
              <a:rPr lang="en-US" sz="1600" dirty="0"/>
              <a:t>The </a:t>
            </a:r>
            <a:r>
              <a:rPr lang="en-US" sz="1600" b="1" dirty="0"/>
              <a:t>main component </a:t>
            </a:r>
            <a:r>
              <a:rPr lang="en-US" sz="1600" dirty="0"/>
              <a:t>of PubMed, curated by the National Library of Medicine.</a:t>
            </a:r>
          </a:p>
          <a:p>
            <a:r>
              <a:rPr lang="en-US" sz="1600" dirty="0"/>
              <a:t>Covers over 5,200 journals in medicine, nursing, dentistry, and healthcare.</a:t>
            </a:r>
          </a:p>
          <a:p>
            <a:r>
              <a:rPr lang="en-US" sz="1600" dirty="0"/>
              <a:t>Indexed using Medical Subject Headings (</a:t>
            </a:r>
            <a:r>
              <a:rPr lang="en-US" sz="1600" dirty="0" err="1"/>
              <a:t>MeSH</a:t>
            </a:r>
            <a:r>
              <a:rPr lang="en-US" sz="1600" dirty="0"/>
              <a:t>) for standardized search terms.</a:t>
            </a:r>
          </a:p>
          <a:p>
            <a:r>
              <a:rPr lang="en-US" sz="1600" dirty="0"/>
              <a:t>Includes citations, abstracts, and sometimes links to full-text articles.</a:t>
            </a:r>
          </a:p>
          <a:p>
            <a:r>
              <a:rPr lang="en-US" sz="1600" dirty="0"/>
              <a:t>Focuses on rigorously selected biomedical literature.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Only 12% of titles reviewed by Medline committee are accepted</a:t>
            </a:r>
          </a:p>
          <a:p>
            <a:r>
              <a:rPr lang="en-US" sz="1600" dirty="0"/>
              <a:t>One of the last indexation services that major publishers apply for, due to very low acceptance rate.</a:t>
            </a:r>
          </a:p>
          <a:p>
            <a:endParaRPr lang="nl-NL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DA25EC-627F-65EE-7167-E408112A9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Medline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98C308-D91E-D242-466E-B68F035F3E6B}"/>
              </a:ext>
            </a:extLst>
          </p:cNvPr>
          <p:cNvSpPr txBox="1"/>
          <p:nvPr/>
        </p:nvSpPr>
        <p:spPr>
          <a:xfrm>
            <a:off x="2143048" y="2837758"/>
            <a:ext cx="46883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What this means for Publishers and Researchers: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49DC64B-06E9-6C61-195E-A2BC071894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0866" y="195263"/>
            <a:ext cx="2337293" cy="48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518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35087">
        <p:fade/>
      </p:transition>
    </mc:Choice>
    <mc:Fallback xmlns="">
      <p:transition spd="med" advTm="135087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6FE23-6755-28D8-35B6-3B577991B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Any questions?</a:t>
            </a:r>
          </a:p>
        </p:txBody>
      </p:sp>
    </p:spTree>
    <p:extLst>
      <p:ext uri="{BB962C8B-B14F-4D97-AF65-F5344CB8AC3E}">
        <p14:creationId xmlns:p14="http://schemas.microsoft.com/office/powerpoint/2010/main" val="2311027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7816">
        <p:fade/>
      </p:transition>
    </mc:Choice>
    <mc:Fallback xmlns="">
      <p:transition spd="med" advTm="7816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DABE5-0684-50AA-6F80-9AEE8956D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7C2D6-7081-C072-3348-F199EC5780AB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r>
              <a:rPr lang="nl-NL" sz="1400" dirty="0"/>
              <a:t>Main indexation services vs ‘the others’</a:t>
            </a:r>
          </a:p>
          <a:p>
            <a:r>
              <a:rPr lang="nl-NL" sz="1400" dirty="0"/>
              <a:t>DOAJ</a:t>
            </a:r>
          </a:p>
          <a:p>
            <a:r>
              <a:rPr lang="nl-NL" sz="1400" dirty="0"/>
              <a:t>Web of Science (Clarivate)</a:t>
            </a:r>
          </a:p>
          <a:p>
            <a:pPr lvl="1"/>
            <a:r>
              <a:rPr lang="nl-NL" sz="1400" dirty="0"/>
              <a:t>How the Impact Factor is calculated</a:t>
            </a:r>
          </a:p>
          <a:p>
            <a:pPr lvl="1"/>
            <a:r>
              <a:rPr lang="nl-NL" sz="1400" dirty="0"/>
              <a:t>Tips</a:t>
            </a:r>
          </a:p>
          <a:p>
            <a:r>
              <a:rPr lang="nl-NL" sz="1400" dirty="0"/>
              <a:t>Scopus</a:t>
            </a:r>
          </a:p>
          <a:p>
            <a:pPr lvl="1"/>
            <a:r>
              <a:rPr lang="nl-NL" sz="1400" dirty="0"/>
              <a:t>How Citescore is calculated</a:t>
            </a:r>
          </a:p>
          <a:p>
            <a:pPr lvl="1"/>
            <a:r>
              <a:rPr lang="nl-NL" sz="1400" dirty="0"/>
              <a:t>Tips</a:t>
            </a:r>
          </a:p>
          <a:p>
            <a:r>
              <a:rPr lang="nl-NL" sz="1400" dirty="0"/>
              <a:t>PubMed</a:t>
            </a:r>
          </a:p>
          <a:p>
            <a:r>
              <a:rPr lang="nl-NL" sz="1400" dirty="0"/>
              <a:t>PubMed Central</a:t>
            </a:r>
          </a:p>
          <a:p>
            <a:r>
              <a:rPr lang="nl-NL" sz="1400" dirty="0"/>
              <a:t>Medline</a:t>
            </a:r>
          </a:p>
          <a:p>
            <a:r>
              <a:rPr lang="nl-NL" sz="1400" dirty="0"/>
              <a:t>Questions?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81448A-265B-0828-2F40-DD093ED1A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Topics we are covering:</a:t>
            </a:r>
          </a:p>
        </p:txBody>
      </p:sp>
    </p:spTree>
    <p:extLst>
      <p:ext uri="{BB962C8B-B14F-4D97-AF65-F5344CB8AC3E}">
        <p14:creationId xmlns:p14="http://schemas.microsoft.com/office/powerpoint/2010/main" val="1311491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74316">
        <p:fade/>
      </p:transition>
    </mc:Choice>
    <mc:Fallback xmlns="">
      <p:transition spd="med" advTm="74316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4FD13-79AC-A24B-1D90-40D69A3A8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34C9C-6EA9-E6B1-D758-52F526C84AAB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76263" y="835025"/>
            <a:ext cx="3789997" cy="3897313"/>
          </a:xfrm>
        </p:spPr>
        <p:txBody>
          <a:bodyPr/>
          <a:lstStyle/>
          <a:p>
            <a:pPr marL="0" indent="0">
              <a:buNone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‘Big 5’</a:t>
            </a:r>
          </a:p>
          <a:p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Web of Science</a:t>
            </a:r>
          </a:p>
          <a:p>
            <a:pPr lvl="1"/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ESCI, SCIE, SSCI</a:t>
            </a:r>
          </a:p>
          <a:p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Scopus</a:t>
            </a:r>
          </a:p>
          <a:p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PubMed Central (PMC)</a:t>
            </a:r>
          </a:p>
          <a:p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Medline</a:t>
            </a:r>
          </a:p>
          <a:p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Directory of Open Access Journals (DOAJ)</a:t>
            </a:r>
          </a:p>
          <a:p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619E79-2ED5-0977-708D-DA907D448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Indexation services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C6F45A8-2D5F-077A-5A79-3662E76559F9}"/>
              </a:ext>
            </a:extLst>
          </p:cNvPr>
          <p:cNvSpPr txBox="1">
            <a:spLocks/>
          </p:cNvSpPr>
          <p:nvPr/>
        </p:nvSpPr>
        <p:spPr>
          <a:xfrm>
            <a:off x="697241" y="835024"/>
            <a:ext cx="3789997" cy="38973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88000" indent="-28800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Char char="•"/>
              <a:tabLst>
                <a:tab pos="266700" algn="l"/>
              </a:tabLst>
              <a:defRPr lang="nl-NL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000" indent="-18000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Arial" panose="020B0604020202020204" pitchFamily="34" charset="0"/>
              <a:buChar char="−"/>
              <a:defRPr lang="nl-NL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18000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nl-NL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28000" indent="-18000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nl-NL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00" indent="-180000" algn="l" defTabSz="685800" rtl="0" eaLnBrk="1" latinLnBrk="0" hangingPunct="1">
              <a:lnSpc>
                <a:spcPct val="100000"/>
              </a:lnSpc>
              <a:spcBef>
                <a:spcPts val="375"/>
              </a:spcBef>
              <a:spcAft>
                <a:spcPts val="600"/>
              </a:spcAft>
              <a:buClr>
                <a:srgbClr val="FF6C00"/>
              </a:buClr>
              <a:buFont typeface="Courier New" panose="02070309020205020404" pitchFamily="49" charset="0"/>
              <a:buChar char="o"/>
              <a:defRPr lang="de-DE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09750" indent="-195263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F6C00"/>
              </a:buClr>
              <a:buFont typeface="Courier New" panose="02070309020205020404" pitchFamily="49" charset="0"/>
              <a:buChar char="o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62163" indent="-176213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F6C00"/>
              </a:buClr>
              <a:buFont typeface="Courier New" panose="02070309020205020404" pitchFamily="49" charset="0"/>
              <a:buChar char="o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33625" indent="-182563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F6C00"/>
              </a:buClr>
              <a:buFont typeface="Courier New" panose="02070309020205020404" pitchFamily="49" charset="0"/>
              <a:buChar char="o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98738" indent="-17780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rgbClr val="FF6C00"/>
              </a:buClr>
              <a:buFont typeface="Courier New" panose="02070309020205020404" pitchFamily="49" charset="0"/>
              <a:buChar char="o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0354AB-035E-5A93-F0B8-08DFCD6C711D}"/>
              </a:ext>
            </a:extLst>
          </p:cNvPr>
          <p:cNvSpPr txBox="1"/>
          <p:nvPr/>
        </p:nvSpPr>
        <p:spPr>
          <a:xfrm>
            <a:off x="4930140" y="835025"/>
            <a:ext cx="3383280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‘Others’</a:t>
            </a:r>
          </a:p>
          <a:p>
            <a:pPr marL="288000" marR="0" lvl="0" indent="-2880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Char char="•"/>
              <a:tabLst>
                <a:tab pos="266700" algn="l"/>
              </a:tabLst>
              <a:defRPr/>
            </a:pP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srgbClr val="53565A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8000" marR="0" lvl="0" indent="-2880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Char char="•"/>
              <a:tabLst>
                <a:tab pos="266700" algn="l"/>
              </a:tabLst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GeoRef (AGI)</a:t>
            </a:r>
            <a:endParaRPr kumimoji="0" lang="nl-NL" sz="1600" b="0" i="0" u="none" strike="noStrike" kern="1200" cap="none" spc="0" normalizeH="0" baseline="0" noProof="0" dirty="0">
              <a:ln>
                <a:noFill/>
              </a:ln>
              <a:solidFill>
                <a:srgbClr val="53565A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8000" marR="0" lvl="0" indent="-2880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Char char="•"/>
              <a:tabLst>
                <a:tab pos="266700" algn="l"/>
              </a:tabLst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CABI / Cab abstracts</a:t>
            </a:r>
          </a:p>
          <a:p>
            <a:pPr marL="288000" marR="0" lvl="0" indent="-2880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Char char="•"/>
              <a:tabLst>
                <a:tab pos="266700" algn="l"/>
              </a:tabLst>
              <a:defRPr/>
            </a:pPr>
            <a:r>
              <a:rPr lang="nl-NL" dirty="0">
                <a:solidFill>
                  <a:srgbClr val="53565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MathSciNet</a:t>
            </a:r>
          </a:p>
          <a:p>
            <a:pPr marL="288000" marR="0" lvl="0" indent="-2880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Char char="•"/>
              <a:tabLst>
                <a:tab pos="266700" algn="l"/>
              </a:tabLst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INSPEC</a:t>
            </a:r>
          </a:p>
          <a:p>
            <a:pPr marL="288000" marR="0" lvl="0" indent="-2880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Char char="•"/>
              <a:tabLst>
                <a:tab pos="266700" algn="l"/>
              </a:tabLst>
              <a:defRPr/>
            </a:pPr>
            <a:r>
              <a:rPr lang="nl-NL" dirty="0">
                <a:solidFill>
                  <a:srgbClr val="53565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 GO-OA</a:t>
            </a:r>
          </a:p>
          <a:p>
            <a:pPr marL="288000" marR="0" lvl="0" indent="-2880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FF6C00"/>
              </a:buClr>
              <a:buSzTx/>
              <a:buFont typeface="Arial" panose="020B0604020202020204" pitchFamily="34" charset="0"/>
              <a:buChar char="•"/>
              <a:tabLst>
                <a:tab pos="266700" algn="l"/>
              </a:tabLst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srgbClr val="53565A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PsycINFO (APA).........</a:t>
            </a:r>
          </a:p>
          <a:p>
            <a:endParaRPr lang="en-GB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2D3F66B-839F-BB1C-B18D-3E598C8CDA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569" y="3871980"/>
            <a:ext cx="1005271" cy="99529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AAC3A50-C84F-0437-6CA9-3EBD8E4554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5566" y="3819455"/>
            <a:ext cx="1184580" cy="106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793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23861">
        <p:fade/>
      </p:transition>
    </mc:Choice>
    <mc:Fallback xmlns="">
      <p:transition spd="med" advTm="123861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0C00B-70CC-453A-AD0F-7EC509747D18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r>
              <a:rPr lang="en-US" sz="1600" dirty="0"/>
              <a:t>Free, community-curated online directory of high-quality, open-access journals.</a:t>
            </a:r>
          </a:p>
          <a:p>
            <a:r>
              <a:rPr lang="en-US" sz="1600" dirty="0"/>
              <a:t>Covers all disciplines and languages.</a:t>
            </a:r>
          </a:p>
          <a:p>
            <a:r>
              <a:rPr lang="en-US" sz="1600" dirty="0"/>
              <a:t>Journals must adhere to strict quality and transparency standards.</a:t>
            </a:r>
          </a:p>
          <a:p>
            <a:r>
              <a:rPr lang="en-US" sz="1600" dirty="0"/>
              <a:t>Promotes open access to scholarly research. Aims to increase the visibility, accessibility, and usage of open-access journals.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Can apply after 10 articles published</a:t>
            </a:r>
          </a:p>
          <a:p>
            <a:r>
              <a:rPr lang="en-US" sz="1600" dirty="0"/>
              <a:t>Strict endogeny rules can influence acceptance</a:t>
            </a:r>
          </a:p>
          <a:p>
            <a:r>
              <a:rPr lang="en-US" sz="1600" dirty="0"/>
              <a:t>Usually the first indexation service to accept a journal. Other indexation services will note this on their site</a:t>
            </a:r>
          </a:p>
          <a:p>
            <a:r>
              <a:rPr lang="en-US" sz="1600" dirty="0"/>
              <a:t>Early visibility of articles on first indexation platform</a:t>
            </a:r>
            <a:endParaRPr lang="nl-NL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18BD1F-2F3B-49E7-ABDA-FCF6122BB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DOAJ (Directory of Open Access Journals)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995FC8-A902-A2E6-5BCE-4A0AD0A9C2E9}"/>
              </a:ext>
            </a:extLst>
          </p:cNvPr>
          <p:cNvSpPr txBox="1"/>
          <p:nvPr/>
        </p:nvSpPr>
        <p:spPr>
          <a:xfrm>
            <a:off x="1970116" y="2599015"/>
            <a:ext cx="4688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What this means for Publishers and Researchers</a:t>
            </a:r>
            <a:r>
              <a:rPr lang="en-GB" dirty="0">
                <a:solidFill>
                  <a:srgbClr val="FF0000"/>
                </a:solidFill>
              </a:rPr>
              <a:t>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F5AD60-AF5F-7ADE-F3B9-77C7B01E88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3308" y="156090"/>
            <a:ext cx="770285" cy="641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597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53012">
        <p:fade/>
      </p:transition>
    </mc:Choice>
    <mc:Fallback xmlns="">
      <p:transition spd="med" advTm="153012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72622-8142-0F83-E741-AC60143D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6462D-E55A-0380-75BD-D8EDB01F26D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76263" y="835025"/>
            <a:ext cx="7991475" cy="4113212"/>
          </a:xfrm>
        </p:spPr>
        <p:txBody>
          <a:bodyPr/>
          <a:lstStyle/>
          <a:p>
            <a:r>
              <a:rPr lang="nl-NL" sz="1600" dirty="0"/>
              <a:t>A multidisciplinary research database managed by Clarivate Analytics.</a:t>
            </a:r>
          </a:p>
          <a:p>
            <a:r>
              <a:rPr lang="nl-NL" sz="1600" dirty="0"/>
              <a:t>Includes high-impact journals, conference proceedings, and books.</a:t>
            </a:r>
          </a:p>
          <a:p>
            <a:r>
              <a:rPr lang="nl-NL" sz="1600" dirty="0"/>
              <a:t>Provides citation analysis and metrics (e.g., Impact Factor).</a:t>
            </a:r>
          </a:p>
          <a:p>
            <a:r>
              <a:rPr lang="nl-NL" sz="1600" dirty="0"/>
              <a:t>Focuses on quality and peer-reviewed content.</a:t>
            </a:r>
          </a:p>
          <a:p>
            <a:r>
              <a:rPr lang="nl-NL" sz="1600" dirty="0"/>
              <a:t>Frequently used for bibliometric and academic performance analysis.</a:t>
            </a:r>
          </a:p>
          <a:p>
            <a:endParaRPr lang="nl-NL" sz="1600" dirty="0"/>
          </a:p>
          <a:p>
            <a:endParaRPr lang="nl-NL" sz="1600" dirty="0"/>
          </a:p>
          <a:p>
            <a:r>
              <a:rPr lang="nl-NL" sz="1600" dirty="0"/>
              <a:t>Long application/acceptance process</a:t>
            </a:r>
          </a:p>
          <a:p>
            <a:r>
              <a:rPr lang="nl-NL" sz="1600" dirty="0"/>
              <a:t>Many researchers prefer to publish in SCIE/SSCI journals that are high-impact</a:t>
            </a:r>
          </a:p>
          <a:p>
            <a:r>
              <a:rPr lang="nl-NL" sz="1600" dirty="0"/>
              <a:t>Categories/rankings are now merged to combine SCIE/SSCI/ESCI content</a:t>
            </a:r>
          </a:p>
          <a:p>
            <a:r>
              <a:rPr lang="nl-NL" sz="1600" dirty="0"/>
              <a:t>Some ESCI journals ranking higher than SCIE/SSCI.</a:t>
            </a:r>
          </a:p>
          <a:p>
            <a:r>
              <a:rPr lang="nl-NL" sz="1600" dirty="0"/>
              <a:t>Can take up to 8 weeks for new content to appear on WoS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309527-87F0-3313-0DCC-8EFC85ACF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Web of Science – WoS (Clarivate) – Impact Factor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0ED28A-AFA1-F0BD-35D4-9ED4E9DF093F}"/>
              </a:ext>
            </a:extLst>
          </p:cNvPr>
          <p:cNvSpPr txBox="1"/>
          <p:nvPr/>
        </p:nvSpPr>
        <p:spPr>
          <a:xfrm>
            <a:off x="2143049" y="2571750"/>
            <a:ext cx="46883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What this means for Publishers and Researchers: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3B7B8A-B612-F096-C159-B444D65E6A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6301" y="73496"/>
            <a:ext cx="1111436" cy="1023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119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90273">
        <p:fade/>
      </p:transition>
    </mc:Choice>
    <mc:Fallback xmlns="">
      <p:transition spd="med" advTm="190273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AB132-AC37-E227-C81F-173836331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B113D-237A-AD00-A744-EA7C3A6F7FA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76263" y="835025"/>
            <a:ext cx="7985846" cy="389731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500"/>
              <a:t>The IF measures a journal's influence based on citations</a:t>
            </a:r>
          </a:p>
          <a:p>
            <a:pPr>
              <a:lnSpc>
                <a:spcPct val="90000"/>
              </a:lnSpc>
            </a:pPr>
            <a:r>
              <a:rPr lang="en-US" sz="1500"/>
              <a:t>Impact Factor = Citations in Year X to articles from (X-1) and (X-2)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/>
              <a:t>                              -----------------------------------------------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/>
              <a:t>				Total citable articles in (X-1) and (X-2)</a:t>
            </a:r>
          </a:p>
          <a:p>
            <a:pPr>
              <a:lnSpc>
                <a:spcPct val="90000"/>
              </a:lnSpc>
            </a:pPr>
            <a:r>
              <a:rPr lang="en-US" sz="1500"/>
              <a:t>Example Calculation (2023 JIF)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/>
              <a:t>		500 citations (in 2023) to 2021-2022 articles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/>
              <a:t>	          100 citable articles (published in 2021-2022)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/>
              <a:t>                     Impact Factor =   500 / 100 = **5.0**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/>
              <a:t>     ✅ Only **research articles &amp; reviews** count (not editorials, letters, etc.)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/>
              <a:t>     ✅ Impact Factor is updated **annually**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/>
              <a:t>     ✅ A 5-year Impact Factor gives a broader citation window</a:t>
            </a:r>
          </a:p>
          <a:p>
            <a:pPr>
              <a:lnSpc>
                <a:spcPct val="90000"/>
              </a:lnSpc>
            </a:pPr>
            <a:endParaRPr lang="nl-NL" sz="15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EC0D48-BDEC-F8AC-DFBF-DF8A4FB9F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195263"/>
            <a:ext cx="7821950" cy="504825"/>
          </a:xfrm>
        </p:spPr>
        <p:txBody>
          <a:bodyPr anchor="ctr">
            <a:normAutofit/>
          </a:bodyPr>
          <a:lstStyle/>
          <a:p>
            <a:r>
              <a:rPr lang="nl-NL" dirty="0"/>
              <a:t>How is Impact Factor (IF) calculated?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9D2B87-218B-C26E-D188-43CA7DF758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3473" y="188196"/>
            <a:ext cx="1111436" cy="1023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51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87227">
        <p:fade/>
      </p:transition>
    </mc:Choice>
    <mc:Fallback xmlns="">
      <p:transition spd="med" advTm="87227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3035E3-A5E3-8E05-5158-93B5E3B06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E5144-B750-435C-55EC-1571130DB400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For researchers/authors: </a:t>
            </a:r>
          </a:p>
          <a:p>
            <a:pPr marL="0" indent="0">
              <a:buNone/>
            </a:pPr>
            <a:endParaRPr lang="nl-NL" dirty="0"/>
          </a:p>
          <a:p>
            <a:pPr>
              <a:buFontTx/>
              <a:buChar char="-"/>
            </a:pPr>
            <a:r>
              <a:rPr lang="nl-NL" dirty="0"/>
              <a:t>Editors included as authors – needs COI</a:t>
            </a:r>
          </a:p>
          <a:p>
            <a:pPr>
              <a:buFontTx/>
              <a:buChar char="-"/>
            </a:pPr>
            <a:r>
              <a:rPr lang="nl-NL" dirty="0"/>
              <a:t>No irrelevant references, also to retracted articles</a:t>
            </a:r>
          </a:p>
          <a:p>
            <a:pPr>
              <a:buFontTx/>
              <a:buChar char="-"/>
            </a:pPr>
            <a:r>
              <a:rPr lang="nl-NL" dirty="0"/>
              <a:t>Conflicting or missing ethical statements should be avoided, ie</a:t>
            </a:r>
          </a:p>
          <a:p>
            <a:pPr lvl="1">
              <a:buFontTx/>
              <a:buChar char="-"/>
            </a:pPr>
            <a:r>
              <a:rPr lang="nl-NL" dirty="0"/>
              <a:t>‘Patient Consent was waived’ then later, ‘Patient Consent was obtained’</a:t>
            </a:r>
          </a:p>
          <a:p>
            <a:pPr marL="393750" indent="-285750"/>
            <a:r>
              <a:rPr lang="nl-NL" dirty="0"/>
              <a:t>Submit your article as the correct article type: paper submitted as Letter to the Editor, but is really a Case Report will cause problems</a:t>
            </a:r>
          </a:p>
          <a:p>
            <a:pPr marL="393750" indent="-285750"/>
            <a:r>
              <a:rPr lang="nl-NL" dirty="0"/>
              <a:t>Authorship contribution statement preferred</a:t>
            </a:r>
          </a:p>
          <a:p>
            <a:pPr marL="393750" indent="-285750"/>
            <a:r>
              <a:rPr lang="nl-NL" dirty="0"/>
              <a:t>All papers should have an English title and abstract for indexation</a:t>
            </a:r>
          </a:p>
          <a:p>
            <a:pPr marL="393750" indent="-285750"/>
            <a:r>
              <a:rPr lang="nl-NL" b="1" dirty="0"/>
              <a:t>Most important: make sure all ethical statements are included and correct!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B74BD6-4792-48C6-C54F-3545FDAF0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Web of Science - tips</a:t>
            </a:r>
          </a:p>
        </p:txBody>
      </p:sp>
      <p:pic>
        <p:nvPicPr>
          <p:cNvPr id="5" name="Picture 4" descr="A yellow light bulb with black text&#10;&#10;AI-generated content may be incorrect.">
            <a:extLst>
              <a:ext uri="{FF2B5EF4-FFF2-40B4-BE49-F238E27FC236}">
                <a16:creationId xmlns:a16="http://schemas.microsoft.com/office/drawing/2014/main" id="{656196AE-9BB9-4EF8-454A-744574EDAD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7657" y="0"/>
            <a:ext cx="1721732" cy="1436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95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72762">
        <p:fade/>
      </p:transition>
    </mc:Choice>
    <mc:Fallback xmlns="">
      <p:transition spd="med" advTm="172762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1CDAE-6B4E-DBE8-30B8-1ED424801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50EF5-394A-E9C8-41C8-F415119259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6262" y="835025"/>
            <a:ext cx="7991475" cy="389731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nl-NL" dirty="0"/>
              <a:t>For Publishers or Societies that are self-publishing:</a:t>
            </a:r>
          </a:p>
          <a:p>
            <a:pPr marL="0" indent="0">
              <a:lnSpc>
                <a:spcPct val="90000"/>
              </a:lnSpc>
              <a:buNone/>
            </a:pPr>
            <a:endParaRPr lang="nl-NL" dirty="0"/>
          </a:p>
          <a:p>
            <a:pPr>
              <a:lnSpc>
                <a:spcPct val="90000"/>
              </a:lnSpc>
            </a:pPr>
            <a:r>
              <a:rPr lang="nl-NL" dirty="0"/>
              <a:t>Accept the best scientific quality articles that you can (key to indexation)</a:t>
            </a:r>
          </a:p>
          <a:p>
            <a:pPr>
              <a:lnSpc>
                <a:spcPct val="90000"/>
              </a:lnSpc>
            </a:pPr>
            <a:r>
              <a:rPr lang="nl-NL" dirty="0"/>
              <a:t>Regular discussions with board on ethical standards. How can these be checked at the point of submission?</a:t>
            </a:r>
          </a:p>
          <a:p>
            <a:pPr>
              <a:lnSpc>
                <a:spcPct val="90000"/>
              </a:lnSpc>
            </a:pPr>
            <a:r>
              <a:rPr lang="nl-NL" dirty="0"/>
              <a:t>Stick to publication schedule and aims/scope</a:t>
            </a:r>
          </a:p>
          <a:p>
            <a:pPr>
              <a:lnSpc>
                <a:spcPct val="90000"/>
              </a:lnSpc>
            </a:pPr>
            <a:r>
              <a:rPr lang="nl-NL" dirty="0"/>
              <a:t>Ensure your journal home page is up-to-date with full editorial board info, plus their affiliations. Add URLs to societies or working groups such </a:t>
            </a:r>
            <a:r>
              <a:rPr lang="nl-NL" dirty="0">
                <a:hlinkClick r:id="rId3"/>
              </a:rPr>
              <a:t>https://www.icmje.org/about-icmje/</a:t>
            </a:r>
            <a:endParaRPr lang="nl-NL" dirty="0"/>
          </a:p>
          <a:p>
            <a:pPr>
              <a:lnSpc>
                <a:spcPct val="90000"/>
              </a:lnSpc>
            </a:pPr>
            <a:r>
              <a:rPr lang="nl-NL" dirty="0"/>
              <a:t>Special issues should be relevant to the journal. Guest Editors also need full affiliation details</a:t>
            </a:r>
          </a:p>
          <a:p>
            <a:pPr>
              <a:lnSpc>
                <a:spcPct val="90000"/>
              </a:lnSpc>
            </a:pPr>
            <a:r>
              <a:rPr lang="nl-NL" dirty="0"/>
              <a:t>Stick to what you state in your </a:t>
            </a:r>
            <a:r>
              <a:rPr lang="nl-NL" i="1" dirty="0"/>
              <a:t>Information for Authors. </a:t>
            </a:r>
            <a:r>
              <a:rPr lang="nl-NL" dirty="0"/>
              <a:t>Indexation services consult these closely.</a:t>
            </a:r>
            <a:endParaRPr lang="nl-NL" i="1" dirty="0"/>
          </a:p>
          <a:p>
            <a:pPr>
              <a:lnSpc>
                <a:spcPct val="90000"/>
              </a:lnSpc>
            </a:pP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2AD909-D307-B155-5568-BE00D501F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195263"/>
            <a:ext cx="7821950" cy="504825"/>
          </a:xfrm>
        </p:spPr>
        <p:txBody>
          <a:bodyPr anchor="ctr">
            <a:normAutofit/>
          </a:bodyPr>
          <a:lstStyle/>
          <a:p>
            <a:r>
              <a:rPr lang="nl-NL" dirty="0"/>
              <a:t>Web of Science – tips continued</a:t>
            </a:r>
          </a:p>
        </p:txBody>
      </p:sp>
      <p:pic>
        <p:nvPicPr>
          <p:cNvPr id="5" name="Picture 4" descr="A yellow light bulb with black text&#10;&#10;AI-generated content may be incorrect.">
            <a:extLst>
              <a:ext uri="{FF2B5EF4-FFF2-40B4-BE49-F238E27FC236}">
                <a16:creationId xmlns:a16="http://schemas.microsoft.com/office/drawing/2014/main" id="{072C108F-3D76-7051-ED26-A7C6D14651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6481" y="-17924"/>
            <a:ext cx="1721732" cy="1436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92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16990">
        <p:fade/>
      </p:transition>
    </mc:Choice>
    <mc:Fallback xmlns="">
      <p:transition spd="med" advTm="11699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DEF5D-0A53-9903-3D9F-9E4AF4B2E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A5D9D-73C2-81D5-42EC-FFDA11E4805C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r>
              <a:rPr lang="en-US" sz="1600" dirty="0"/>
              <a:t>A multidisciplinary database managed by Elsevier.</a:t>
            </a:r>
          </a:p>
          <a:p>
            <a:r>
              <a:rPr lang="en-US" sz="1600" dirty="0"/>
              <a:t>Covers peer-reviewed journals, books, and conference papers.</a:t>
            </a:r>
          </a:p>
          <a:p>
            <a:r>
              <a:rPr lang="en-US" sz="1600" dirty="0"/>
              <a:t>Focuses on international scholarly output across all disciplines.</a:t>
            </a:r>
          </a:p>
          <a:p>
            <a:r>
              <a:rPr lang="en-US" sz="1600" dirty="0"/>
              <a:t>Offers author profiles and tools for citation tracking and analytics.</a:t>
            </a:r>
          </a:p>
          <a:p>
            <a:r>
              <a:rPr lang="en-US" sz="1600" dirty="0"/>
              <a:t>Used widely for academic impact evaluation (e.g., h-index).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High acceptance rate for well-known publishers – application results known within a year</a:t>
            </a:r>
          </a:p>
          <a:p>
            <a:r>
              <a:rPr lang="en-US" sz="1600" dirty="0" err="1"/>
              <a:t>CiteScore</a:t>
            </a:r>
            <a:r>
              <a:rPr lang="en-US" sz="1600" dirty="0"/>
              <a:t> tracker available once journal page is live on Scopus</a:t>
            </a:r>
          </a:p>
          <a:p>
            <a:r>
              <a:rPr lang="en-US" sz="1600" dirty="0"/>
              <a:t>Release of yearly </a:t>
            </a:r>
            <a:r>
              <a:rPr lang="en-US" sz="1600" dirty="0" err="1"/>
              <a:t>CiteScore</a:t>
            </a:r>
            <a:r>
              <a:rPr lang="en-US" sz="1600" dirty="0"/>
              <a:t> in April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67E13B-9257-46C9-4A4A-19A55DDD4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Scopus (CiteScore)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16D220-0C24-3B5F-0783-80AA52CD2CEA}"/>
              </a:ext>
            </a:extLst>
          </p:cNvPr>
          <p:cNvSpPr txBox="1"/>
          <p:nvPr/>
        </p:nvSpPr>
        <p:spPr>
          <a:xfrm>
            <a:off x="2143049" y="2571750"/>
            <a:ext cx="46883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What this means for Publishers and Researchers: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BA410E2-375A-A36A-D3B9-F3A080A3BF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5942" y="148049"/>
            <a:ext cx="1527650" cy="619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46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16029">
        <p:fade/>
      </p:transition>
    </mc:Choice>
    <mc:Fallback xmlns="">
      <p:transition spd="med" advTm="116029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g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IBAQEBAQEBAQEBAQEBAQIAAAAAAAAAAwAAAAMAAAAA/////wQASwwAAAAAAAAAAAAAIAD///////////////8AAAD///////////////8DAAAAAw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yJ0heV53PlGtRYX1JzAFO0FAAAAAAADAAAAAwADAAAAAQADAAEA////////BAAAAAMAEAALm6GqAtnBEU68A6dwI+nKEAUAAAABAAMAAAAAAAMAAAAC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EACAMAAAAAAAAAAAAACAB////////////////AAAA////////////////BAAAAAM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aAAZMaW5rZWRTaGFwZXNEYXRhUHJvcGVydHlfMAUAAAAAAAQAAAADAAQAAAABAAQAAAAAAP///////wMAAQEDAAAAAwD///////8lAAZMaW5rZWRTaGFwZVByZXNlbnRhdGlvblNldHRpbmdzRGF0YV8wBQAAAAEABAAAAAAABAAAAAI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gC3DgAAAAAAAAAAAAD/////gwCDAAAABV9pZAAQAAAABCJ0heV53PlGtRYX1JzAFO0DRGF0YQAbAAAABExpbmtlZFNoYXBlRGF0YQAFAAAAAAACTmFtZQAZAAAATGlua2VkU2hhcGVzRGF0YVByb3BlcnR5ABBWZXJzaW9uAAAAAAAJTGFzdFdyaXRlAMzT+5l6AQAAAAEA/////50AnQAAAAVfaWQAEAAAAASboaoC2cERTrwDp3Aj6coQA0RhdGEAKgAAAAhQcmVzZW50YXRpb25TY2FubmVkRm9yTGlua2VkU2hhcGVzAAEAAk5hbWUAJAAAAExpbmtlZFNoYXBlUHJlc2VudGF0aW9uU2V0dGluZ3NEYXRhABBWZXJzaW9uAAAAAAAJTGFzdFdyaXRlAN/T+5l6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B_LENGTH" val="24576"/>
  <p:tag name="COAUTHORING_SESSION_ID" val="b566149e-3710-4e24-8c13-ab592f63e281"/>
  <p:tag name="UNDO_REDO_REVISION" val="91"/>
  <p:tag name="MIO_PRESENTATION_LANGUAGE" val="2057"/>
</p:tagLst>
</file>

<file path=ppt/theme/theme1.xml><?xml version="1.0" encoding="utf-8"?>
<a:theme xmlns:a="http://schemas.openxmlformats.org/drawingml/2006/main" name="Elsevier light">
  <a:themeElements>
    <a:clrScheme name="Elsevier2_0">
      <a:dk1>
        <a:srgbClr val="53565A"/>
      </a:dk1>
      <a:lt1>
        <a:sysClr val="window" lastClr="FFFFFF"/>
      </a:lt1>
      <a:dk2>
        <a:srgbClr val="000000"/>
      </a:dk2>
      <a:lt2>
        <a:srgbClr val="F2F2F2"/>
      </a:lt2>
      <a:accent1>
        <a:srgbClr val="3679E0"/>
      </a:accent1>
      <a:accent2>
        <a:srgbClr val="EB6500"/>
      </a:accent2>
      <a:accent3>
        <a:srgbClr val="8E8E8E"/>
      </a:accent3>
      <a:accent4>
        <a:srgbClr val="CDE4FF"/>
      </a:accent4>
      <a:accent5>
        <a:srgbClr val="FFF0E4"/>
      </a:accent5>
      <a:accent6>
        <a:srgbClr val="DCDCDC"/>
      </a:accent6>
      <a:hlink>
        <a:srgbClr val="53565A"/>
      </a:hlink>
      <a:folHlink>
        <a:srgbClr val="53565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Illustration 1">
      <a:srgbClr val="3679E0"/>
    </a:custClr>
    <a:custClr name="Illustration 2">
      <a:srgbClr val="C0F25D"/>
    </a:custClr>
    <a:custClr name="Illustration 3">
      <a:srgbClr val="661CCA"/>
    </a:custClr>
    <a:custClr name="Illustration 4">
      <a:srgbClr val="FDD300"/>
    </a:custClr>
    <a:custClr name="Illustration 5">
      <a:srgbClr val="ACD2FF"/>
    </a:custClr>
    <a:custClr name="Illustration 6">
      <a:srgbClr val="073973"/>
    </a:custClr>
    <a:custClr name="Illustration 7">
      <a:srgbClr val="FEB7B7"/>
    </a:custClr>
    <a:custClr name="Illustration 8">
      <a:srgbClr val="A92B1D"/>
    </a:custClr>
    <a:custClr name="Illustration 9">
      <a:srgbClr val="BB84FF"/>
    </a:custClr>
    <a:custClr name="Illustration 10">
      <a:srgbClr val="496E0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Data 1">
      <a:srgbClr val="3AABF0"/>
    </a:custClr>
    <a:custClr name="Data 2">
      <a:srgbClr val="702862"/>
    </a:custClr>
    <a:custClr name="Data 3">
      <a:srgbClr val="FF6E7D"/>
    </a:custClr>
    <a:custClr name="Data 4">
      <a:srgbClr val="D6EA08"/>
    </a:custClr>
    <a:custClr name="Data 5">
      <a:srgbClr val="FF322B"/>
    </a:custClr>
    <a:custClr name="Data 6">
      <a:srgbClr val="00BDC4"/>
    </a:custClr>
    <a:custClr name="Data 7">
      <a:srgbClr val="AC0015"/>
    </a:custClr>
    <a:custClr name="Data 8">
      <a:srgbClr val="6FBC26"/>
    </a:custClr>
    <a:custClr name="Data 9">
      <a:srgbClr val="E6008C"/>
    </a:custClr>
    <a:custClr name="Data 10">
      <a:srgbClr val="664129"/>
    </a:custClr>
  </a:custClrLst>
  <a:extLst>
    <a:ext uri="{05A4C25C-085E-4340-85A3-A5531E510DB2}">
      <thm15:themeFamily xmlns:thm15="http://schemas.microsoft.com/office/thememl/2012/main" name="ELS_PPT_20211117.potx" id="{AF2D5527-4BFB-49CD-803D-AE8A4C564A4D}" vid="{F7D232A5-E476-470D-8B9F-7DF57FFBA801}"/>
    </a:ext>
  </a:extLst>
</a:theme>
</file>

<file path=ppt/theme/theme2.xml><?xml version="1.0" encoding="utf-8"?>
<a:theme xmlns:a="http://schemas.openxmlformats.org/drawingml/2006/main" name="Elsevier light - Charts and Data">
  <a:themeElements>
    <a:clrScheme name="Elsevier_ChartsAndData">
      <a:dk1>
        <a:srgbClr val="53565A"/>
      </a:dk1>
      <a:lt1>
        <a:sysClr val="window" lastClr="FFFFFF"/>
      </a:lt1>
      <a:dk2>
        <a:srgbClr val="000000"/>
      </a:dk2>
      <a:lt2>
        <a:srgbClr val="F2F2F2"/>
      </a:lt2>
      <a:accent1>
        <a:srgbClr val="3AABF0"/>
      </a:accent1>
      <a:accent2>
        <a:srgbClr val="702862"/>
      </a:accent2>
      <a:accent3>
        <a:srgbClr val="FF6E7D"/>
      </a:accent3>
      <a:accent4>
        <a:srgbClr val="D6EA08"/>
      </a:accent4>
      <a:accent5>
        <a:srgbClr val="FF322B"/>
      </a:accent5>
      <a:accent6>
        <a:srgbClr val="00BDC4"/>
      </a:accent6>
      <a:hlink>
        <a:srgbClr val="53565A"/>
      </a:hlink>
      <a:folHlink>
        <a:srgbClr val="53565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Illustration 1">
      <a:srgbClr val="3679E0"/>
    </a:custClr>
    <a:custClr name="Illustration 2">
      <a:srgbClr val="C0F25D"/>
    </a:custClr>
    <a:custClr name="Illustration 3">
      <a:srgbClr val="661CCA"/>
    </a:custClr>
    <a:custClr name="Illustration 4">
      <a:srgbClr val="FDD300"/>
    </a:custClr>
    <a:custClr name="Illustration 5">
      <a:srgbClr val="ACD2FF"/>
    </a:custClr>
    <a:custClr name="Illustration 6">
      <a:srgbClr val="073973"/>
    </a:custClr>
    <a:custClr name="Illustration 7">
      <a:srgbClr val="FEB7B7"/>
    </a:custClr>
    <a:custClr name="Illustration 8">
      <a:srgbClr val="A92B1D"/>
    </a:custClr>
    <a:custClr name="Illustration 9">
      <a:srgbClr val="BB84FF"/>
    </a:custClr>
    <a:custClr name="Illustration 10">
      <a:srgbClr val="496E0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Data 1">
      <a:srgbClr val="3AABF0"/>
    </a:custClr>
    <a:custClr name="Data 2">
      <a:srgbClr val="702862"/>
    </a:custClr>
    <a:custClr name="Data 3">
      <a:srgbClr val="FF6E7D"/>
    </a:custClr>
    <a:custClr name="Data 4">
      <a:srgbClr val="D6EA08"/>
    </a:custClr>
    <a:custClr name="Data 5">
      <a:srgbClr val="FF322B"/>
    </a:custClr>
    <a:custClr name="Data 6">
      <a:srgbClr val="00BDC4"/>
    </a:custClr>
    <a:custClr name="Data 7">
      <a:srgbClr val="AC0015"/>
    </a:custClr>
    <a:custClr name="Data 8">
      <a:srgbClr val="6FBC26"/>
    </a:custClr>
    <a:custClr name="Data 9">
      <a:srgbClr val="E6008C"/>
    </a:custClr>
    <a:custClr name="Data 10">
      <a:srgbClr val="664129"/>
    </a:custClr>
  </a:custClrLst>
  <a:extLst>
    <a:ext uri="{05A4C25C-085E-4340-85A3-A5531E510DB2}">
      <thm15:themeFamily xmlns:thm15="http://schemas.microsoft.com/office/thememl/2012/main" name="ELS_PPT_20211117.potx" id="{AF2D5527-4BFB-49CD-803D-AE8A4C564A4D}" vid="{F0BD70AD-5EFD-46BE-B9CF-4081C5AD7863}"/>
    </a:ext>
  </a:extLst>
</a:theme>
</file>

<file path=ppt/theme/theme3.xml><?xml version="1.0" encoding="utf-8"?>
<a:theme xmlns:a="http://schemas.openxmlformats.org/drawingml/2006/main" name="Elsevier dark">
  <a:themeElements>
    <a:clrScheme name="Elsevier_2.0_Dark">
      <a:dk1>
        <a:srgbClr val="53565A"/>
      </a:dk1>
      <a:lt1>
        <a:sysClr val="window" lastClr="FFFFFF"/>
      </a:lt1>
      <a:dk2>
        <a:srgbClr val="000000"/>
      </a:dk2>
      <a:lt2>
        <a:srgbClr val="F2F2F2"/>
      </a:lt2>
      <a:accent1>
        <a:srgbClr val="3679E0"/>
      </a:accent1>
      <a:accent2>
        <a:srgbClr val="EB6500"/>
      </a:accent2>
      <a:accent3>
        <a:srgbClr val="8E8E8E"/>
      </a:accent3>
      <a:accent4>
        <a:srgbClr val="CDE4FF"/>
      </a:accent4>
      <a:accent5>
        <a:srgbClr val="FFF0E4"/>
      </a:accent5>
      <a:accent6>
        <a:srgbClr val="DCDCDC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Illustration 1">
      <a:srgbClr val="3679E0"/>
    </a:custClr>
    <a:custClr name="Illustration 2">
      <a:srgbClr val="C0F25D"/>
    </a:custClr>
    <a:custClr name="Illustration 3">
      <a:srgbClr val="661CCA"/>
    </a:custClr>
    <a:custClr name="Illustration 4">
      <a:srgbClr val="FDD300"/>
    </a:custClr>
    <a:custClr name="Illustration 5">
      <a:srgbClr val="ACD2FF"/>
    </a:custClr>
    <a:custClr name="Illustration 6">
      <a:srgbClr val="073973"/>
    </a:custClr>
    <a:custClr name="Illustration 7">
      <a:srgbClr val="FEB7B7"/>
    </a:custClr>
    <a:custClr name="Illustration 8">
      <a:srgbClr val="A92B1D"/>
    </a:custClr>
    <a:custClr name="Illustration 9">
      <a:srgbClr val="BB84FF"/>
    </a:custClr>
    <a:custClr name="Illustration 10">
      <a:srgbClr val="496E0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Data 1">
      <a:srgbClr val="3AABF0"/>
    </a:custClr>
    <a:custClr name="Data 2">
      <a:srgbClr val="702862"/>
    </a:custClr>
    <a:custClr name="Data 3">
      <a:srgbClr val="FF6E7D"/>
    </a:custClr>
    <a:custClr name="Data 4">
      <a:srgbClr val="D6EA08"/>
    </a:custClr>
    <a:custClr name="Data 5">
      <a:srgbClr val="FF322B"/>
    </a:custClr>
    <a:custClr name="Data 6">
      <a:srgbClr val="00BDC4"/>
    </a:custClr>
    <a:custClr name="Data 7">
      <a:srgbClr val="AC0015"/>
    </a:custClr>
    <a:custClr name="Data 8">
      <a:srgbClr val="6FBC26"/>
    </a:custClr>
    <a:custClr name="Data 9">
      <a:srgbClr val="E6008C"/>
    </a:custClr>
    <a:custClr name="Data 10">
      <a:srgbClr val="664129"/>
    </a:custClr>
  </a:custClrLst>
  <a:extLst>
    <a:ext uri="{05A4C25C-085E-4340-85A3-A5531E510DB2}">
      <thm15:themeFamily xmlns:thm15="http://schemas.microsoft.com/office/thememl/2012/main" name="ELS_PPT_20211117.potx" id="{AF2D5527-4BFB-49CD-803D-AE8A4C564A4D}" vid="{91A861E9-5B38-4BD0-B058-E89188F8319A}"/>
    </a:ext>
  </a:extLst>
</a:theme>
</file>

<file path=ppt/theme/theme4.xml><?xml version="1.0" encoding="utf-8"?>
<a:theme xmlns:a="http://schemas.openxmlformats.org/drawingml/2006/main" name="Elsevier dark - Charts and Data">
  <a:themeElements>
    <a:clrScheme name="Elsevier_ChartsAndData">
      <a:dk1>
        <a:srgbClr val="53565A"/>
      </a:dk1>
      <a:lt1>
        <a:sysClr val="window" lastClr="FFFFFF"/>
      </a:lt1>
      <a:dk2>
        <a:srgbClr val="000000"/>
      </a:dk2>
      <a:lt2>
        <a:srgbClr val="F2F2F2"/>
      </a:lt2>
      <a:accent1>
        <a:srgbClr val="3AABF0"/>
      </a:accent1>
      <a:accent2>
        <a:srgbClr val="702862"/>
      </a:accent2>
      <a:accent3>
        <a:srgbClr val="FF6E7D"/>
      </a:accent3>
      <a:accent4>
        <a:srgbClr val="D6EA08"/>
      </a:accent4>
      <a:accent5>
        <a:srgbClr val="FF322B"/>
      </a:accent5>
      <a:accent6>
        <a:srgbClr val="00BDC4"/>
      </a:accent6>
      <a:hlink>
        <a:srgbClr val="53565A"/>
      </a:hlink>
      <a:folHlink>
        <a:srgbClr val="53565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Illustration 1">
      <a:srgbClr val="3679E0"/>
    </a:custClr>
    <a:custClr name="Illustration 2">
      <a:srgbClr val="C0F25D"/>
    </a:custClr>
    <a:custClr name="Illustration 3">
      <a:srgbClr val="661CCA"/>
    </a:custClr>
    <a:custClr name="Illustration 4">
      <a:srgbClr val="FDD300"/>
    </a:custClr>
    <a:custClr name="Illustration 5">
      <a:srgbClr val="ACD2FF"/>
    </a:custClr>
    <a:custClr name="Illustration 6">
      <a:srgbClr val="073973"/>
    </a:custClr>
    <a:custClr name="Illustration 7">
      <a:srgbClr val="FEB7B7"/>
    </a:custClr>
    <a:custClr name="Illustration 8">
      <a:srgbClr val="A92B1D"/>
    </a:custClr>
    <a:custClr name="Illustration 9">
      <a:srgbClr val="BB84FF"/>
    </a:custClr>
    <a:custClr name="Illustration 10">
      <a:srgbClr val="496E01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>
      <a:srgbClr val="FFFFFF"/>
    </a:custClr>
    <a:custClr name="Data 1">
      <a:srgbClr val="3AABF0"/>
    </a:custClr>
    <a:custClr name="Data 2">
      <a:srgbClr val="702862"/>
    </a:custClr>
    <a:custClr name="Data 3">
      <a:srgbClr val="FF6E7D"/>
    </a:custClr>
    <a:custClr name="Data 4">
      <a:srgbClr val="D6EA08"/>
    </a:custClr>
    <a:custClr name="Data 5">
      <a:srgbClr val="FF322B"/>
    </a:custClr>
    <a:custClr name="Data 6">
      <a:srgbClr val="00BDC4"/>
    </a:custClr>
    <a:custClr name="Data 7">
      <a:srgbClr val="AC0015"/>
    </a:custClr>
    <a:custClr name="Data 8">
      <a:srgbClr val="6FBC26"/>
    </a:custClr>
    <a:custClr name="Data 9">
      <a:srgbClr val="E6008C"/>
    </a:custClr>
    <a:custClr name="Data 10">
      <a:srgbClr val="664129"/>
    </a:custClr>
  </a:custClrLst>
  <a:extLst>
    <a:ext uri="{05A4C25C-085E-4340-85A3-A5531E510DB2}">
      <thm15:themeFamily xmlns:thm15="http://schemas.microsoft.com/office/thememl/2012/main" name="ELS_PPT_20211117.potx" id="{AF2D5527-4BFB-49CD-803D-AE8A4C564A4D}" vid="{A827AD72-1E3C-496B-A642-4C319537B57F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549ac42a-3eb4-4074-b885-aea26bd6241e}" enabled="1" method="Standard" siteId="{9274ee3f-9425-4109-a27f-9fb15c10675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323</TotalTime>
  <Words>1442</Words>
  <Application>Microsoft Office PowerPoint</Application>
  <PresentationFormat>On-screen Show (16:9)</PresentationFormat>
  <Paragraphs>187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Courier New</vt:lpstr>
      <vt:lpstr>Wingdings</vt:lpstr>
      <vt:lpstr>Elsevier light</vt:lpstr>
      <vt:lpstr>Elsevier light - Charts and Data</vt:lpstr>
      <vt:lpstr>Elsevier dark</vt:lpstr>
      <vt:lpstr>Elsevier dark - Charts and Data</vt:lpstr>
      <vt:lpstr>Indexation basics</vt:lpstr>
      <vt:lpstr>Topics we are covering:</vt:lpstr>
      <vt:lpstr>Indexation services</vt:lpstr>
      <vt:lpstr>DOAJ (Directory of Open Access Journals)</vt:lpstr>
      <vt:lpstr>Web of Science – WoS (Clarivate) – Impact Factor</vt:lpstr>
      <vt:lpstr>How is Impact Factor (IF) calculated?</vt:lpstr>
      <vt:lpstr>Web of Science - tips</vt:lpstr>
      <vt:lpstr>Web of Science – tips continued</vt:lpstr>
      <vt:lpstr>Scopus (CiteScore)</vt:lpstr>
      <vt:lpstr>How is CiteScore calculated?</vt:lpstr>
      <vt:lpstr>Scopus - tips</vt:lpstr>
      <vt:lpstr>Scopus tips - continued</vt:lpstr>
      <vt:lpstr>PubMed</vt:lpstr>
      <vt:lpstr>PubMed Central (PMC)</vt:lpstr>
      <vt:lpstr>Medline</vt:lpstr>
      <vt:lpstr>             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Lovell, Geraldine (ELS-AMS)</dc:creator>
  <cp:lastModifiedBy>Lovell, Geraldine (ELS-AMS)</cp:lastModifiedBy>
  <cp:revision>25</cp:revision>
  <cp:lastPrinted>2018-07-23T12:36:44Z</cp:lastPrinted>
  <dcterms:created xsi:type="dcterms:W3CDTF">2025-01-28T12:32:01Z</dcterms:created>
  <dcterms:modified xsi:type="dcterms:W3CDTF">2025-10-21T09:20:15Z</dcterms:modified>
  <cp:version>1.0.0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sedEntity">
    <vt:lpwstr>Templates</vt:lpwstr>
  </property>
  <property fmtid="{D5CDD505-2E9C-101B-9397-08002B2CF9AE}" pid="3" name="MSIP_Label_549ac42a-3eb4-4074-b885-aea26bd6241e_Enabled">
    <vt:lpwstr>true</vt:lpwstr>
  </property>
  <property fmtid="{D5CDD505-2E9C-101B-9397-08002B2CF9AE}" pid="4" name="MSIP_Label_549ac42a-3eb4-4074-b885-aea26bd6241e_SetDate">
    <vt:lpwstr>2025-01-28T12:42:21Z</vt:lpwstr>
  </property>
  <property fmtid="{D5CDD505-2E9C-101B-9397-08002B2CF9AE}" pid="5" name="MSIP_Label_549ac42a-3eb4-4074-b885-aea26bd6241e_Method">
    <vt:lpwstr>Standard</vt:lpwstr>
  </property>
  <property fmtid="{D5CDD505-2E9C-101B-9397-08002B2CF9AE}" pid="6" name="MSIP_Label_549ac42a-3eb4-4074-b885-aea26bd6241e_Name">
    <vt:lpwstr>General Business</vt:lpwstr>
  </property>
  <property fmtid="{D5CDD505-2E9C-101B-9397-08002B2CF9AE}" pid="7" name="MSIP_Label_549ac42a-3eb4-4074-b885-aea26bd6241e_SiteId">
    <vt:lpwstr>9274ee3f-9425-4109-a27f-9fb15c10675d</vt:lpwstr>
  </property>
  <property fmtid="{D5CDD505-2E9C-101B-9397-08002B2CF9AE}" pid="8" name="MSIP_Label_549ac42a-3eb4-4074-b885-aea26bd6241e_ActionId">
    <vt:lpwstr>b598c37b-ac16-4806-8368-e14ec6bf64e1</vt:lpwstr>
  </property>
  <property fmtid="{D5CDD505-2E9C-101B-9397-08002B2CF9AE}" pid="9" name="MSIP_Label_549ac42a-3eb4-4074-b885-aea26bd6241e_ContentBits">
    <vt:lpwstr>0</vt:lpwstr>
  </property>
</Properties>
</file>